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handoutMasterIdLst>
    <p:handoutMasterId r:id="rId22"/>
  </p:handoutMasterIdLst>
  <p:sldIdLst>
    <p:sldId id="256" r:id="rId2"/>
    <p:sldId id="276" r:id="rId3"/>
    <p:sldId id="257" r:id="rId4"/>
    <p:sldId id="258" r:id="rId5"/>
    <p:sldId id="264" r:id="rId6"/>
    <p:sldId id="260" r:id="rId7"/>
    <p:sldId id="261" r:id="rId8"/>
    <p:sldId id="265" r:id="rId9"/>
    <p:sldId id="266" r:id="rId10"/>
    <p:sldId id="272" r:id="rId11"/>
    <p:sldId id="273" r:id="rId12"/>
    <p:sldId id="267" r:id="rId13"/>
    <p:sldId id="268" r:id="rId14"/>
    <p:sldId id="269" r:id="rId15"/>
    <p:sldId id="270" r:id="rId16"/>
    <p:sldId id="271" r:id="rId17"/>
    <p:sldId id="274" r:id="rId18"/>
    <p:sldId id="275" r:id="rId19"/>
    <p:sldId id="277" r:id="rId20"/>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09E608-AFBB-FF51-29A9-967C23A64422}" v="958" dt="2022-07-21T16:12:22.068"/>
    <p1510:client id="{7B9D3873-0B75-C3EE-E358-512FDBD21681}" v="1870" dt="2022-07-20T09:49:10.195"/>
    <p1510:client id="{930E174B-2C31-4EE0-3A54-C8129DDFBC8A}" v="19" dt="2022-07-19T05:52:49.298"/>
    <p1510:client id="{D90A3975-E738-4848-935B-673BCAC98527}" v="220" dt="2022-07-18T10:49:54.050"/>
    <p1510:client id="{EC6A9328-DD8F-4838-75BF-34C5FEE88849}" v="768" dt="2022-07-20T20:23:31.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94660"/>
  </p:normalViewPr>
  <p:slideViewPr>
    <p:cSldViewPr snapToGrid="0">
      <p:cViewPr varScale="1">
        <p:scale>
          <a:sx n="114" d="100"/>
          <a:sy n="114" d="100"/>
        </p:scale>
        <p:origin x="108" y="378"/>
      </p:cViewPr>
      <p:guideLst/>
    </p:cSldViewPr>
  </p:slideViewPr>
  <p:notesTextViewPr>
    <p:cViewPr>
      <p:scale>
        <a:sx n="1" d="1"/>
        <a:sy n="1" d="1"/>
      </p:scale>
      <p:origin x="0" y="0"/>
    </p:cViewPr>
  </p:notesText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VIT GOPALANI - 200911050" userId="S::garvit.gopalani@learner.manipal.edu::c37ab7be-c308-418e-bf3b-ac9a02c3222d" providerId="AD" clId="Web-{D90A3975-E738-4848-935B-673BCAC98527}"/>
    <pc:docChg chg="addSld modSld">
      <pc:chgData name="GARVIT GOPALANI - 200911050" userId="S::garvit.gopalani@learner.manipal.edu::c37ab7be-c308-418e-bf3b-ac9a02c3222d" providerId="AD" clId="Web-{D90A3975-E738-4848-935B-673BCAC98527}" dt="2022-07-18T10:49:54.050" v="218" actId="20577"/>
      <pc:docMkLst>
        <pc:docMk/>
      </pc:docMkLst>
      <pc:sldChg chg="modSp">
        <pc:chgData name="GARVIT GOPALANI - 200911050" userId="S::garvit.gopalani@learner.manipal.edu::c37ab7be-c308-418e-bf3b-ac9a02c3222d" providerId="AD" clId="Web-{D90A3975-E738-4848-935B-673BCAC98527}" dt="2022-07-18T06:19:02.512" v="106" actId="14100"/>
        <pc:sldMkLst>
          <pc:docMk/>
          <pc:sldMk cId="2299734367" sldId="256"/>
        </pc:sldMkLst>
        <pc:spChg chg="mod">
          <ac:chgData name="GARVIT GOPALANI - 200911050" userId="S::garvit.gopalani@learner.manipal.edu::c37ab7be-c308-418e-bf3b-ac9a02c3222d" providerId="AD" clId="Web-{D90A3975-E738-4848-935B-673BCAC98527}" dt="2022-07-18T06:14:50.895" v="44" actId="20577"/>
          <ac:spMkLst>
            <pc:docMk/>
            <pc:sldMk cId="2299734367" sldId="256"/>
            <ac:spMk id="2" creationId="{00000000-0000-0000-0000-000000000000}"/>
          </ac:spMkLst>
        </pc:spChg>
        <pc:spChg chg="mod">
          <ac:chgData name="GARVIT GOPALANI - 200911050" userId="S::garvit.gopalani@learner.manipal.edu::c37ab7be-c308-418e-bf3b-ac9a02c3222d" providerId="AD" clId="Web-{D90A3975-E738-4848-935B-673BCAC98527}" dt="2022-07-18T06:19:02.512" v="106" actId="14100"/>
          <ac:spMkLst>
            <pc:docMk/>
            <pc:sldMk cId="2299734367" sldId="256"/>
            <ac:spMk id="3" creationId="{00000000-0000-0000-0000-000000000000}"/>
          </ac:spMkLst>
        </pc:spChg>
      </pc:sldChg>
      <pc:sldChg chg="modSp new">
        <pc:chgData name="GARVIT GOPALANI - 200911050" userId="S::garvit.gopalani@learner.manipal.edu::c37ab7be-c308-418e-bf3b-ac9a02c3222d" providerId="AD" clId="Web-{D90A3975-E738-4848-935B-673BCAC98527}" dt="2022-07-18T06:22:48.488" v="190" actId="20577"/>
        <pc:sldMkLst>
          <pc:docMk/>
          <pc:sldMk cId="4095365212" sldId="257"/>
        </pc:sldMkLst>
        <pc:spChg chg="mod">
          <ac:chgData name="GARVIT GOPALANI - 200911050" userId="S::garvit.gopalani@learner.manipal.edu::c37ab7be-c308-418e-bf3b-ac9a02c3222d" providerId="AD" clId="Web-{D90A3975-E738-4848-935B-673BCAC98527}" dt="2022-07-18T06:20:49.093" v="129" actId="20577"/>
          <ac:spMkLst>
            <pc:docMk/>
            <pc:sldMk cId="4095365212" sldId="257"/>
            <ac:spMk id="2" creationId="{66C3EECD-88F6-2262-3A08-D85FB4A11A68}"/>
          </ac:spMkLst>
        </pc:spChg>
        <pc:spChg chg="mod">
          <ac:chgData name="GARVIT GOPALANI - 200911050" userId="S::garvit.gopalani@learner.manipal.edu::c37ab7be-c308-418e-bf3b-ac9a02c3222d" providerId="AD" clId="Web-{D90A3975-E738-4848-935B-673BCAC98527}" dt="2022-07-18T06:22:48.488" v="190" actId="20577"/>
          <ac:spMkLst>
            <pc:docMk/>
            <pc:sldMk cId="4095365212" sldId="257"/>
            <ac:spMk id="3" creationId="{A617EC90-E647-B69F-B70A-E85CF966FE1B}"/>
          </ac:spMkLst>
        </pc:spChg>
      </pc:sldChg>
      <pc:sldChg chg="modSp new">
        <pc:chgData name="GARVIT GOPALANI - 200911050" userId="S::garvit.gopalani@learner.manipal.edu::c37ab7be-c308-418e-bf3b-ac9a02c3222d" providerId="AD" clId="Web-{D90A3975-E738-4848-935B-673BCAC98527}" dt="2022-07-18T10:49:54.050" v="218" actId="20577"/>
        <pc:sldMkLst>
          <pc:docMk/>
          <pc:sldMk cId="1085922427" sldId="258"/>
        </pc:sldMkLst>
        <pc:spChg chg="mod">
          <ac:chgData name="GARVIT GOPALANI - 200911050" userId="S::garvit.gopalani@learner.manipal.edu::c37ab7be-c308-418e-bf3b-ac9a02c3222d" providerId="AD" clId="Web-{D90A3975-E738-4848-935B-673BCAC98527}" dt="2022-07-18T10:49:54.050" v="218" actId="20577"/>
          <ac:spMkLst>
            <pc:docMk/>
            <pc:sldMk cId="1085922427" sldId="258"/>
            <ac:spMk id="2" creationId="{845E3F2A-B804-C7E9-A15C-F8AE7FB60E67}"/>
          </ac:spMkLst>
        </pc:spChg>
        <pc:spChg chg="mod">
          <ac:chgData name="GARVIT GOPALANI - 200911050" userId="S::garvit.gopalani@learner.manipal.edu::c37ab7be-c308-418e-bf3b-ac9a02c3222d" providerId="AD" clId="Web-{D90A3975-E738-4848-935B-673BCAC98527}" dt="2022-07-18T09:46:59.018" v="214" actId="20577"/>
          <ac:spMkLst>
            <pc:docMk/>
            <pc:sldMk cId="1085922427" sldId="258"/>
            <ac:spMk id="3" creationId="{277C975E-AC36-FCEE-C5B5-D76338DE9466}"/>
          </ac:spMkLst>
        </pc:spChg>
      </pc:sldChg>
    </pc:docChg>
  </pc:docChgLst>
  <pc:docChgLst>
    <pc:chgData name="GARVIT GOPALANI - 200911050" userId="S::garvit.gopalani@learner.manipal.edu::c37ab7be-c308-418e-bf3b-ac9a02c3222d" providerId="AD" clId="Web-{930E174B-2C31-4EE0-3A54-C8129DDFBC8A}"/>
    <pc:docChg chg="modSld">
      <pc:chgData name="GARVIT GOPALANI - 200911050" userId="S::garvit.gopalani@learner.manipal.edu::c37ab7be-c308-418e-bf3b-ac9a02c3222d" providerId="AD" clId="Web-{930E174B-2C31-4EE0-3A54-C8129DDFBC8A}" dt="2022-07-19T05:52:49.110" v="18" actId="20577"/>
      <pc:docMkLst>
        <pc:docMk/>
      </pc:docMkLst>
      <pc:sldChg chg="modSp">
        <pc:chgData name="GARVIT GOPALANI - 200911050" userId="S::garvit.gopalani@learner.manipal.edu::c37ab7be-c308-418e-bf3b-ac9a02c3222d" providerId="AD" clId="Web-{930E174B-2C31-4EE0-3A54-C8129DDFBC8A}" dt="2022-07-19T05:52:49.110" v="18" actId="20577"/>
        <pc:sldMkLst>
          <pc:docMk/>
          <pc:sldMk cId="2299734367" sldId="256"/>
        </pc:sldMkLst>
        <pc:spChg chg="mod">
          <ac:chgData name="GARVIT GOPALANI - 200911050" userId="S::garvit.gopalani@learner.manipal.edu::c37ab7be-c308-418e-bf3b-ac9a02c3222d" providerId="AD" clId="Web-{930E174B-2C31-4EE0-3A54-C8129DDFBC8A}" dt="2022-07-19T05:52:49.110" v="18" actId="20577"/>
          <ac:spMkLst>
            <pc:docMk/>
            <pc:sldMk cId="2299734367" sldId="256"/>
            <ac:spMk id="3" creationId="{00000000-0000-0000-0000-000000000000}"/>
          </ac:spMkLst>
        </pc:spChg>
      </pc:sldChg>
      <pc:sldChg chg="modSp">
        <pc:chgData name="GARVIT GOPALANI - 200911050" userId="S::garvit.gopalani@learner.manipal.edu::c37ab7be-c308-418e-bf3b-ac9a02c3222d" providerId="AD" clId="Web-{930E174B-2C31-4EE0-3A54-C8129DDFBC8A}" dt="2022-07-19T05:51:37.233" v="0" actId="20577"/>
        <pc:sldMkLst>
          <pc:docMk/>
          <pc:sldMk cId="1085922427" sldId="258"/>
        </pc:sldMkLst>
        <pc:spChg chg="mod">
          <ac:chgData name="GARVIT GOPALANI - 200911050" userId="S::garvit.gopalani@learner.manipal.edu::c37ab7be-c308-418e-bf3b-ac9a02c3222d" providerId="AD" clId="Web-{930E174B-2C31-4EE0-3A54-C8129DDFBC8A}" dt="2022-07-19T05:51:37.233" v="0" actId="20577"/>
          <ac:spMkLst>
            <pc:docMk/>
            <pc:sldMk cId="1085922427" sldId="258"/>
            <ac:spMk id="3" creationId="{277C975E-AC36-FCEE-C5B5-D76338DE9466}"/>
          </ac:spMkLst>
        </pc:spChg>
      </pc:sldChg>
    </pc:docChg>
  </pc:docChgLst>
  <pc:docChgLst>
    <pc:chgData name="GARVIT GOPALANI - 200911050" userId="S::garvit.gopalani@learner.manipal.edu::c37ab7be-c308-418e-bf3b-ac9a02c3222d" providerId="AD" clId="Web-{7B9D3873-0B75-C3EE-E358-512FDBD21681}"/>
    <pc:docChg chg="addSld delSld modSld sldOrd">
      <pc:chgData name="GARVIT GOPALANI - 200911050" userId="S::garvit.gopalani@learner.manipal.edu::c37ab7be-c308-418e-bf3b-ac9a02c3222d" providerId="AD" clId="Web-{7B9D3873-0B75-C3EE-E358-512FDBD21681}" dt="2022-07-20T09:49:10.195" v="1661" actId="14100"/>
      <pc:docMkLst>
        <pc:docMk/>
      </pc:docMkLst>
      <pc:sldChg chg="modSp">
        <pc:chgData name="GARVIT GOPALANI - 200911050" userId="S::garvit.gopalani@learner.manipal.edu::c37ab7be-c308-418e-bf3b-ac9a02c3222d" providerId="AD" clId="Web-{7B9D3873-0B75-C3EE-E358-512FDBD21681}" dt="2022-07-20T06:13:03.347" v="1202" actId="20577"/>
        <pc:sldMkLst>
          <pc:docMk/>
          <pc:sldMk cId="4095365212" sldId="257"/>
        </pc:sldMkLst>
        <pc:spChg chg="mod">
          <ac:chgData name="GARVIT GOPALANI - 200911050" userId="S::garvit.gopalani@learner.manipal.edu::c37ab7be-c308-418e-bf3b-ac9a02c3222d" providerId="AD" clId="Web-{7B9D3873-0B75-C3EE-E358-512FDBD21681}" dt="2022-07-20T06:13:03.347" v="1202" actId="20577"/>
          <ac:spMkLst>
            <pc:docMk/>
            <pc:sldMk cId="4095365212" sldId="257"/>
            <ac:spMk id="3" creationId="{A617EC90-E647-B69F-B70A-E85CF966FE1B}"/>
          </ac:spMkLst>
        </pc:spChg>
      </pc:sldChg>
      <pc:sldChg chg="addSp modSp mod ord setBg setClrOvrMap">
        <pc:chgData name="GARVIT GOPALANI - 200911050" userId="S::garvit.gopalani@learner.manipal.edu::c37ab7be-c308-418e-bf3b-ac9a02c3222d" providerId="AD" clId="Web-{7B9D3873-0B75-C3EE-E358-512FDBD21681}" dt="2022-07-19T06:31:20.031" v="277" actId="20577"/>
        <pc:sldMkLst>
          <pc:docMk/>
          <pc:sldMk cId="1085922427" sldId="258"/>
        </pc:sldMkLst>
        <pc:spChg chg="mod">
          <ac:chgData name="GARVIT GOPALANI - 200911050" userId="S::garvit.gopalani@learner.manipal.edu::c37ab7be-c308-418e-bf3b-ac9a02c3222d" providerId="AD" clId="Web-{7B9D3873-0B75-C3EE-E358-512FDBD21681}" dt="2022-07-19T05:59:38.360" v="2"/>
          <ac:spMkLst>
            <pc:docMk/>
            <pc:sldMk cId="1085922427" sldId="258"/>
            <ac:spMk id="2" creationId="{845E3F2A-B804-C7E9-A15C-F8AE7FB60E67}"/>
          </ac:spMkLst>
        </pc:spChg>
        <pc:spChg chg="mod ord">
          <ac:chgData name="GARVIT GOPALANI - 200911050" userId="S::garvit.gopalani@learner.manipal.edu::c37ab7be-c308-418e-bf3b-ac9a02c3222d" providerId="AD" clId="Web-{7B9D3873-0B75-C3EE-E358-512FDBD21681}" dt="2022-07-19T06:31:20.031" v="277" actId="20577"/>
          <ac:spMkLst>
            <pc:docMk/>
            <pc:sldMk cId="1085922427" sldId="258"/>
            <ac:spMk id="3" creationId="{277C975E-AC36-FCEE-C5B5-D76338DE9466}"/>
          </ac:spMkLst>
        </pc:spChg>
        <pc:spChg chg="add">
          <ac:chgData name="GARVIT GOPALANI - 200911050" userId="S::garvit.gopalani@learner.manipal.edu::c37ab7be-c308-418e-bf3b-ac9a02c3222d" providerId="AD" clId="Web-{7B9D3873-0B75-C3EE-E358-512FDBD21681}" dt="2022-07-19T05:59:38.360" v="2"/>
          <ac:spMkLst>
            <pc:docMk/>
            <pc:sldMk cId="1085922427" sldId="258"/>
            <ac:spMk id="9" creationId="{49076D5E-68ED-4CD1-A04F-E7934EBFAAD9}"/>
          </ac:spMkLst>
        </pc:spChg>
        <pc:spChg chg="add">
          <ac:chgData name="GARVIT GOPALANI - 200911050" userId="S::garvit.gopalani@learner.manipal.edu::c37ab7be-c308-418e-bf3b-ac9a02c3222d" providerId="AD" clId="Web-{7B9D3873-0B75-C3EE-E358-512FDBD21681}" dt="2022-07-19T05:59:38.360" v="2"/>
          <ac:spMkLst>
            <pc:docMk/>
            <pc:sldMk cId="1085922427" sldId="258"/>
            <ac:spMk id="11" creationId="{21BE0A6B-EBF8-4301-B1AE-F6A1C4003E2A}"/>
          </ac:spMkLst>
        </pc:spChg>
        <pc:spChg chg="add">
          <ac:chgData name="GARVIT GOPALANI - 200911050" userId="S::garvit.gopalani@learner.manipal.edu::c37ab7be-c308-418e-bf3b-ac9a02c3222d" providerId="AD" clId="Web-{7B9D3873-0B75-C3EE-E358-512FDBD21681}" dt="2022-07-19T05:59:38.360" v="2"/>
          <ac:spMkLst>
            <pc:docMk/>
            <pc:sldMk cId="1085922427" sldId="258"/>
            <ac:spMk id="13" creationId="{03C06118-B3FE-4B51-80A1-B82C2E9FF970}"/>
          </ac:spMkLst>
        </pc:spChg>
        <pc:spChg chg="add">
          <ac:chgData name="GARVIT GOPALANI - 200911050" userId="S::garvit.gopalani@learner.manipal.edu::c37ab7be-c308-418e-bf3b-ac9a02c3222d" providerId="AD" clId="Web-{7B9D3873-0B75-C3EE-E358-512FDBD21681}" dt="2022-07-19T05:59:38.360" v="2"/>
          <ac:spMkLst>
            <pc:docMk/>
            <pc:sldMk cId="1085922427" sldId="258"/>
            <ac:spMk id="15" creationId="{172BE3F8-96D6-4535-9AE4-694DC4F5B13F}"/>
          </ac:spMkLst>
        </pc:spChg>
        <pc:picChg chg="add mod">
          <ac:chgData name="GARVIT GOPALANI - 200911050" userId="S::garvit.gopalani@learner.manipal.edu::c37ab7be-c308-418e-bf3b-ac9a02c3222d" providerId="AD" clId="Web-{7B9D3873-0B75-C3EE-E358-512FDBD21681}" dt="2022-07-19T06:00:06.657" v="7" actId="14100"/>
          <ac:picMkLst>
            <pc:docMk/>
            <pc:sldMk cId="1085922427" sldId="258"/>
            <ac:picMk id="4" creationId="{97B16852-5423-5765-08EE-828E90DF4EA0}"/>
          </ac:picMkLst>
        </pc:picChg>
      </pc:sldChg>
      <pc:sldChg chg="addSp delSp modSp new del mod setBg">
        <pc:chgData name="GARVIT GOPALANI - 200911050" userId="S::garvit.gopalani@learner.manipal.edu::c37ab7be-c308-418e-bf3b-ac9a02c3222d" providerId="AD" clId="Web-{7B9D3873-0B75-C3EE-E358-512FDBD21681}" dt="2022-07-19T06:02:56.005" v="24"/>
        <pc:sldMkLst>
          <pc:docMk/>
          <pc:sldMk cId="3717910663" sldId="259"/>
        </pc:sldMkLst>
        <pc:spChg chg="mod">
          <ac:chgData name="GARVIT GOPALANI - 200911050" userId="S::garvit.gopalani@learner.manipal.edu::c37ab7be-c308-418e-bf3b-ac9a02c3222d" providerId="AD" clId="Web-{7B9D3873-0B75-C3EE-E358-512FDBD21681}" dt="2022-07-19T06:02:06.613" v="19"/>
          <ac:spMkLst>
            <pc:docMk/>
            <pc:sldMk cId="3717910663" sldId="259"/>
            <ac:spMk id="2" creationId="{0B68E20F-B612-F5D6-556C-4DE43A24D8AF}"/>
          </ac:spMkLst>
        </pc:spChg>
        <pc:spChg chg="del">
          <ac:chgData name="GARVIT GOPALANI - 200911050" userId="S::garvit.gopalani@learner.manipal.edu::c37ab7be-c308-418e-bf3b-ac9a02c3222d" providerId="AD" clId="Web-{7B9D3873-0B75-C3EE-E358-512FDBD21681}" dt="2022-07-19T06:02:06.613" v="19"/>
          <ac:spMkLst>
            <pc:docMk/>
            <pc:sldMk cId="3717910663" sldId="259"/>
            <ac:spMk id="3" creationId="{9E44D6C4-BF26-69B2-6ED8-FE86EEEACE4D}"/>
          </ac:spMkLst>
        </pc:spChg>
        <pc:spChg chg="add">
          <ac:chgData name="GARVIT GOPALANI - 200911050" userId="S::garvit.gopalani@learner.manipal.edu::c37ab7be-c308-418e-bf3b-ac9a02c3222d" providerId="AD" clId="Web-{7B9D3873-0B75-C3EE-E358-512FDBD21681}" dt="2022-07-19T06:02:06.613" v="19"/>
          <ac:spMkLst>
            <pc:docMk/>
            <pc:sldMk cId="3717910663" sldId="259"/>
            <ac:spMk id="13" creationId="{989BE678-777B-482A-A616-FEDC47B162E5}"/>
          </ac:spMkLst>
        </pc:spChg>
        <pc:spChg chg="add">
          <ac:chgData name="GARVIT GOPALANI - 200911050" userId="S::garvit.gopalani@learner.manipal.edu::c37ab7be-c308-418e-bf3b-ac9a02c3222d" providerId="AD" clId="Web-{7B9D3873-0B75-C3EE-E358-512FDBD21681}" dt="2022-07-19T06:02:06.613" v="19"/>
          <ac:spMkLst>
            <pc:docMk/>
            <pc:sldMk cId="3717910663" sldId="259"/>
            <ac:spMk id="19" creationId="{D28BE0C3-2102-4820-B88B-A448B1840D14}"/>
          </ac:spMkLst>
        </pc:spChg>
        <pc:spChg chg="add">
          <ac:chgData name="GARVIT GOPALANI - 200911050" userId="S::garvit.gopalani@learner.manipal.edu::c37ab7be-c308-418e-bf3b-ac9a02c3222d" providerId="AD" clId="Web-{7B9D3873-0B75-C3EE-E358-512FDBD21681}" dt="2022-07-19T06:02:06.613" v="19"/>
          <ac:spMkLst>
            <pc:docMk/>
            <pc:sldMk cId="3717910663" sldId="259"/>
            <ac:spMk id="21" creationId="{F3F4807A-5068-4492-8025-D75F320E908D}"/>
          </ac:spMkLst>
        </pc:spChg>
        <pc:spChg chg="add">
          <ac:chgData name="GARVIT GOPALANI - 200911050" userId="S::garvit.gopalani@learner.manipal.edu::c37ab7be-c308-418e-bf3b-ac9a02c3222d" providerId="AD" clId="Web-{7B9D3873-0B75-C3EE-E358-512FDBD21681}" dt="2022-07-19T06:02:06.613" v="19"/>
          <ac:spMkLst>
            <pc:docMk/>
            <pc:sldMk cId="3717910663" sldId="259"/>
            <ac:spMk id="23" creationId="{B24996F8-180C-4DCB-8A26-DFA336CDEFBC}"/>
          </ac:spMkLst>
        </pc:spChg>
        <pc:spChg chg="add">
          <ac:chgData name="GARVIT GOPALANI - 200911050" userId="S::garvit.gopalani@learner.manipal.edu::c37ab7be-c308-418e-bf3b-ac9a02c3222d" providerId="AD" clId="Web-{7B9D3873-0B75-C3EE-E358-512FDBD21681}" dt="2022-07-19T06:02:06.613" v="19"/>
          <ac:spMkLst>
            <pc:docMk/>
            <pc:sldMk cId="3717910663" sldId="259"/>
            <ac:spMk id="25" creationId="{630182B0-3559-41D5-9EBC-0BD86BEDAD09}"/>
          </ac:spMkLst>
        </pc:spChg>
        <pc:picChg chg="add del mod">
          <ac:chgData name="GARVIT GOPALANI - 200911050" userId="S::garvit.gopalani@learner.manipal.edu::c37ab7be-c308-418e-bf3b-ac9a02c3222d" providerId="AD" clId="Web-{7B9D3873-0B75-C3EE-E358-512FDBD21681}" dt="2022-07-19T06:02:43.864" v="22"/>
          <ac:picMkLst>
            <pc:docMk/>
            <pc:sldMk cId="3717910663" sldId="259"/>
            <ac:picMk id="5" creationId="{0951F293-D676-9331-5C7C-5E7A1C0CDBF3}"/>
          </ac:picMkLst>
        </pc:picChg>
        <pc:picChg chg="add">
          <ac:chgData name="GARVIT GOPALANI - 200911050" userId="S::garvit.gopalani@learner.manipal.edu::c37ab7be-c308-418e-bf3b-ac9a02c3222d" providerId="AD" clId="Web-{7B9D3873-0B75-C3EE-E358-512FDBD21681}" dt="2022-07-19T06:02:06.613" v="19"/>
          <ac:picMkLst>
            <pc:docMk/>
            <pc:sldMk cId="3717910663" sldId="259"/>
            <ac:picMk id="9" creationId="{DF19BAF3-7E20-4B9D-B544-BABAEEA1FA75}"/>
          </ac:picMkLst>
        </pc:picChg>
        <pc:picChg chg="add">
          <ac:chgData name="GARVIT GOPALANI - 200911050" userId="S::garvit.gopalani@learner.manipal.edu::c37ab7be-c308-418e-bf3b-ac9a02c3222d" providerId="AD" clId="Web-{7B9D3873-0B75-C3EE-E358-512FDBD21681}" dt="2022-07-19T06:02:06.613" v="19"/>
          <ac:picMkLst>
            <pc:docMk/>
            <pc:sldMk cId="3717910663" sldId="259"/>
            <ac:picMk id="11" creationId="{950648F4-ABCD-4DF0-8641-76CFB2354721}"/>
          </ac:picMkLst>
        </pc:picChg>
        <pc:picChg chg="add">
          <ac:chgData name="GARVIT GOPALANI - 200911050" userId="S::garvit.gopalani@learner.manipal.edu::c37ab7be-c308-418e-bf3b-ac9a02c3222d" providerId="AD" clId="Web-{7B9D3873-0B75-C3EE-E358-512FDBD21681}" dt="2022-07-19T06:02:06.613" v="19"/>
          <ac:picMkLst>
            <pc:docMk/>
            <pc:sldMk cId="3717910663" sldId="259"/>
            <ac:picMk id="15" creationId="{CF1EB4BD-9C7E-4AA3-9681-C7EB0DA6250B}"/>
          </ac:picMkLst>
        </pc:picChg>
        <pc:picChg chg="add">
          <ac:chgData name="GARVIT GOPALANI - 200911050" userId="S::garvit.gopalani@learner.manipal.edu::c37ab7be-c308-418e-bf3b-ac9a02c3222d" providerId="AD" clId="Web-{7B9D3873-0B75-C3EE-E358-512FDBD21681}" dt="2022-07-19T06:02:06.613" v="19"/>
          <ac:picMkLst>
            <pc:docMk/>
            <pc:sldMk cId="3717910663" sldId="259"/>
            <ac:picMk id="17" creationId="{94AAE3AA-3759-4D28-B0EF-575F25A5146C}"/>
          </ac:picMkLst>
        </pc:picChg>
      </pc:sldChg>
      <pc:sldChg chg="addSp modSp add mod replId setBg">
        <pc:chgData name="GARVIT GOPALANI - 200911050" userId="S::garvit.gopalani@learner.manipal.edu::c37ab7be-c308-418e-bf3b-ac9a02c3222d" providerId="AD" clId="Web-{7B9D3873-0B75-C3EE-E358-512FDBD21681}" dt="2022-07-19T06:11:11.283" v="125" actId="20577"/>
        <pc:sldMkLst>
          <pc:docMk/>
          <pc:sldMk cId="3500558079" sldId="260"/>
        </pc:sldMkLst>
        <pc:spChg chg="mod">
          <ac:chgData name="GARVIT GOPALANI - 200911050" userId="S::garvit.gopalani@learner.manipal.edu::c37ab7be-c308-418e-bf3b-ac9a02c3222d" providerId="AD" clId="Web-{7B9D3873-0B75-C3EE-E358-512FDBD21681}" dt="2022-07-19T06:10:58.579" v="124"/>
          <ac:spMkLst>
            <pc:docMk/>
            <pc:sldMk cId="3500558079" sldId="260"/>
            <ac:spMk id="2" creationId="{66C3EECD-88F6-2262-3A08-D85FB4A11A68}"/>
          </ac:spMkLst>
        </pc:spChg>
        <pc:spChg chg="mod">
          <ac:chgData name="GARVIT GOPALANI - 200911050" userId="S::garvit.gopalani@learner.manipal.edu::c37ab7be-c308-418e-bf3b-ac9a02c3222d" providerId="AD" clId="Web-{7B9D3873-0B75-C3EE-E358-512FDBD21681}" dt="2022-07-19T06:11:11.283" v="125" actId="20577"/>
          <ac:spMkLst>
            <pc:docMk/>
            <pc:sldMk cId="3500558079" sldId="260"/>
            <ac:spMk id="3" creationId="{A617EC90-E647-B69F-B70A-E85CF966FE1B}"/>
          </ac:spMkLst>
        </pc:spChg>
        <pc:spChg chg="add">
          <ac:chgData name="GARVIT GOPALANI - 200911050" userId="S::garvit.gopalani@learner.manipal.edu::c37ab7be-c308-418e-bf3b-ac9a02c3222d" providerId="AD" clId="Web-{7B9D3873-0B75-C3EE-E358-512FDBD21681}" dt="2022-07-19T06:10:58.579" v="124"/>
          <ac:spMkLst>
            <pc:docMk/>
            <pc:sldMk cId="3500558079" sldId="260"/>
            <ac:spMk id="8" creationId="{923E8915-D2AA-4327-A45A-972C3CA9574B}"/>
          </ac:spMkLst>
        </pc:spChg>
        <pc:spChg chg="add">
          <ac:chgData name="GARVIT GOPALANI - 200911050" userId="S::garvit.gopalani@learner.manipal.edu::c37ab7be-c308-418e-bf3b-ac9a02c3222d" providerId="AD" clId="Web-{7B9D3873-0B75-C3EE-E358-512FDBD21681}" dt="2022-07-19T06:10:58.579" v="124"/>
          <ac:spMkLst>
            <pc:docMk/>
            <pc:sldMk cId="3500558079" sldId="260"/>
            <ac:spMk id="10" creationId="{8302FC3C-9804-4950-B721-5FD704BA6065}"/>
          </ac:spMkLst>
        </pc:spChg>
        <pc:spChg chg="add">
          <ac:chgData name="GARVIT GOPALANI - 200911050" userId="S::garvit.gopalani@learner.manipal.edu::c37ab7be-c308-418e-bf3b-ac9a02c3222d" providerId="AD" clId="Web-{7B9D3873-0B75-C3EE-E358-512FDBD21681}" dt="2022-07-19T06:10:58.579" v="124"/>
          <ac:spMkLst>
            <pc:docMk/>
            <pc:sldMk cId="3500558079" sldId="260"/>
            <ac:spMk id="16" creationId="{F3798573-F27B-47EB-8EA4-7EE34954C2D6}"/>
          </ac:spMkLst>
        </pc:spChg>
        <pc:picChg chg="add">
          <ac:chgData name="GARVIT GOPALANI - 200911050" userId="S::garvit.gopalani@learner.manipal.edu::c37ab7be-c308-418e-bf3b-ac9a02c3222d" providerId="AD" clId="Web-{7B9D3873-0B75-C3EE-E358-512FDBD21681}" dt="2022-07-19T06:10:58.579" v="124"/>
          <ac:picMkLst>
            <pc:docMk/>
            <pc:sldMk cId="3500558079" sldId="260"/>
            <ac:picMk id="14" creationId="{3BC6EBB2-9BDC-4075-BA6B-43A9FBF9C86C}"/>
          </ac:picMkLst>
        </pc:picChg>
        <pc:cxnChg chg="add">
          <ac:chgData name="GARVIT GOPALANI - 200911050" userId="S::garvit.gopalani@learner.manipal.edu::c37ab7be-c308-418e-bf3b-ac9a02c3222d" providerId="AD" clId="Web-{7B9D3873-0B75-C3EE-E358-512FDBD21681}" dt="2022-07-19T06:10:58.579" v="124"/>
          <ac:cxnSpMkLst>
            <pc:docMk/>
            <pc:sldMk cId="3500558079" sldId="260"/>
            <ac:cxnSpMk id="12" creationId="{6B9695BD-ECF6-49CA-8877-8C493193C65D}"/>
          </ac:cxnSpMkLst>
        </pc:cxnChg>
      </pc:sldChg>
      <pc:sldChg chg="modSp new">
        <pc:chgData name="GARVIT GOPALANI - 200911050" userId="S::garvit.gopalani@learner.manipal.edu::c37ab7be-c308-418e-bf3b-ac9a02c3222d" providerId="AD" clId="Web-{7B9D3873-0B75-C3EE-E358-512FDBD21681}" dt="2022-07-19T10:12:07.928" v="739" actId="20577"/>
        <pc:sldMkLst>
          <pc:docMk/>
          <pc:sldMk cId="3823696488" sldId="261"/>
        </pc:sldMkLst>
        <pc:spChg chg="mod">
          <ac:chgData name="GARVIT GOPALANI - 200911050" userId="S::garvit.gopalani@learner.manipal.edu::c37ab7be-c308-418e-bf3b-ac9a02c3222d" providerId="AD" clId="Web-{7B9D3873-0B75-C3EE-E358-512FDBD21681}" dt="2022-07-19T07:14:26.259" v="461" actId="20577"/>
          <ac:spMkLst>
            <pc:docMk/>
            <pc:sldMk cId="3823696488" sldId="261"/>
            <ac:spMk id="2" creationId="{D5DBF106-8427-CFE4-1B13-82FDB6C688A1}"/>
          </ac:spMkLst>
        </pc:spChg>
        <pc:spChg chg="mod">
          <ac:chgData name="GARVIT GOPALANI - 200911050" userId="S::garvit.gopalani@learner.manipal.edu::c37ab7be-c308-418e-bf3b-ac9a02c3222d" providerId="AD" clId="Web-{7B9D3873-0B75-C3EE-E358-512FDBD21681}" dt="2022-07-19T10:12:07.928" v="739" actId="20577"/>
          <ac:spMkLst>
            <pc:docMk/>
            <pc:sldMk cId="3823696488" sldId="261"/>
            <ac:spMk id="3" creationId="{5BF22F45-9CB4-490E-DE4D-6B4BB2703F1F}"/>
          </ac:spMkLst>
        </pc:spChg>
      </pc:sldChg>
      <pc:sldChg chg="addSp modSp add del replId">
        <pc:chgData name="GARVIT GOPALANI - 200911050" userId="S::garvit.gopalani@learner.manipal.edu::c37ab7be-c308-418e-bf3b-ac9a02c3222d" providerId="AD" clId="Web-{7B9D3873-0B75-C3EE-E358-512FDBD21681}" dt="2022-07-19T06:57:32.769" v="363"/>
        <pc:sldMkLst>
          <pc:docMk/>
          <pc:sldMk cId="731440984" sldId="262"/>
        </pc:sldMkLst>
        <pc:spChg chg="mod">
          <ac:chgData name="GARVIT GOPALANI - 200911050" userId="S::garvit.gopalani@learner.manipal.edu::c37ab7be-c308-418e-bf3b-ac9a02c3222d" providerId="AD" clId="Web-{7B9D3873-0B75-C3EE-E358-512FDBD21681}" dt="2022-07-19T06:35:36.693" v="357" actId="20577"/>
          <ac:spMkLst>
            <pc:docMk/>
            <pc:sldMk cId="731440984" sldId="262"/>
            <ac:spMk id="3" creationId="{277C975E-AC36-FCEE-C5B5-D76338DE9466}"/>
          </ac:spMkLst>
        </pc:spChg>
        <pc:spChg chg="add mod">
          <ac:chgData name="GARVIT GOPALANI - 200911050" userId="S::garvit.gopalani@learner.manipal.edu::c37ab7be-c308-418e-bf3b-ac9a02c3222d" providerId="AD" clId="Web-{7B9D3873-0B75-C3EE-E358-512FDBD21681}" dt="2022-07-19T06:57:26.128" v="361" actId="14100"/>
          <ac:spMkLst>
            <pc:docMk/>
            <pc:sldMk cId="731440984" sldId="262"/>
            <ac:spMk id="5" creationId="{00451FD6-B446-BAEA-A74A-A24187B6A9A2}"/>
          </ac:spMkLst>
        </pc:spChg>
      </pc:sldChg>
      <pc:sldChg chg="addSp delSp modSp add del replId">
        <pc:chgData name="GARVIT GOPALANI - 200911050" userId="S::garvit.gopalani@learner.manipal.edu::c37ab7be-c308-418e-bf3b-ac9a02c3222d" providerId="AD" clId="Web-{7B9D3873-0B75-C3EE-E358-512FDBD21681}" dt="2022-07-20T06:12:24.845" v="1197"/>
        <pc:sldMkLst>
          <pc:docMk/>
          <pc:sldMk cId="2629023106" sldId="263"/>
        </pc:sldMkLst>
        <pc:spChg chg="mod">
          <ac:chgData name="GARVIT GOPALANI - 200911050" userId="S::garvit.gopalani@learner.manipal.edu::c37ab7be-c308-418e-bf3b-ac9a02c3222d" providerId="AD" clId="Web-{7B9D3873-0B75-C3EE-E358-512FDBD21681}" dt="2022-07-19T06:33:30.753" v="350" actId="20577"/>
          <ac:spMkLst>
            <pc:docMk/>
            <pc:sldMk cId="2629023106" sldId="263"/>
            <ac:spMk id="3" creationId="{277C975E-AC36-FCEE-C5B5-D76338DE9466}"/>
          </ac:spMkLst>
        </pc:spChg>
        <pc:picChg chg="del">
          <ac:chgData name="GARVIT GOPALANI - 200911050" userId="S::garvit.gopalani@learner.manipal.edu::c37ab7be-c308-418e-bf3b-ac9a02c3222d" providerId="AD" clId="Web-{7B9D3873-0B75-C3EE-E358-512FDBD21681}" dt="2022-07-19T06:28:15.807" v="265"/>
          <ac:picMkLst>
            <pc:docMk/>
            <pc:sldMk cId="2629023106" sldId="263"/>
            <ac:picMk id="4" creationId="{97B16852-5423-5765-08EE-828E90DF4EA0}"/>
          </ac:picMkLst>
        </pc:picChg>
        <pc:picChg chg="add mod">
          <ac:chgData name="GARVIT GOPALANI - 200911050" userId="S::garvit.gopalani@learner.manipal.edu::c37ab7be-c308-418e-bf3b-ac9a02c3222d" providerId="AD" clId="Web-{7B9D3873-0B75-C3EE-E358-512FDBD21681}" dt="2022-07-19T06:34:45.020" v="356" actId="14100"/>
          <ac:picMkLst>
            <pc:docMk/>
            <pc:sldMk cId="2629023106" sldId="263"/>
            <ac:picMk id="5" creationId="{B16EEB7C-C1AB-E773-5D17-812911E2F5C1}"/>
          </ac:picMkLst>
        </pc:picChg>
      </pc:sldChg>
      <pc:sldChg chg="addSp delSp modSp add replId">
        <pc:chgData name="GARVIT GOPALANI - 200911050" userId="S::garvit.gopalani@learner.manipal.edu::c37ab7be-c308-418e-bf3b-ac9a02c3222d" providerId="AD" clId="Web-{7B9D3873-0B75-C3EE-E358-512FDBD21681}" dt="2022-07-19T07:12:45.570" v="459" actId="20577"/>
        <pc:sldMkLst>
          <pc:docMk/>
          <pc:sldMk cId="2916061693" sldId="264"/>
        </pc:sldMkLst>
        <pc:spChg chg="mod">
          <ac:chgData name="GARVIT GOPALANI - 200911050" userId="S::garvit.gopalani@learner.manipal.edu::c37ab7be-c308-418e-bf3b-ac9a02c3222d" providerId="AD" clId="Web-{7B9D3873-0B75-C3EE-E358-512FDBD21681}" dt="2022-07-19T07:12:45.570" v="459" actId="20577"/>
          <ac:spMkLst>
            <pc:docMk/>
            <pc:sldMk cId="2916061693" sldId="264"/>
            <ac:spMk id="3" creationId="{277C975E-AC36-FCEE-C5B5-D76338DE9466}"/>
          </ac:spMkLst>
        </pc:spChg>
        <pc:picChg chg="add mod">
          <ac:chgData name="GARVIT GOPALANI - 200911050" userId="S::garvit.gopalani@learner.manipal.edu::c37ab7be-c308-418e-bf3b-ac9a02c3222d" providerId="AD" clId="Web-{7B9D3873-0B75-C3EE-E358-512FDBD21681}" dt="2022-07-19T07:11:18.552" v="389" actId="14100"/>
          <ac:picMkLst>
            <pc:docMk/>
            <pc:sldMk cId="2916061693" sldId="264"/>
            <ac:picMk id="4" creationId="{8F3627C5-A83C-EF9D-6C06-74690B94889C}"/>
          </ac:picMkLst>
        </pc:picChg>
        <pc:picChg chg="del">
          <ac:chgData name="GARVIT GOPALANI - 200911050" userId="S::garvit.gopalani@learner.manipal.edu::c37ab7be-c308-418e-bf3b-ac9a02c3222d" providerId="AD" clId="Web-{7B9D3873-0B75-C3EE-E358-512FDBD21681}" dt="2022-07-19T07:11:07.083" v="384"/>
          <ac:picMkLst>
            <pc:docMk/>
            <pc:sldMk cId="2916061693" sldId="264"/>
            <ac:picMk id="5" creationId="{B16EEB7C-C1AB-E773-5D17-812911E2F5C1}"/>
          </ac:picMkLst>
        </pc:picChg>
      </pc:sldChg>
      <pc:sldChg chg="addSp delSp modSp new">
        <pc:chgData name="GARVIT GOPALANI - 200911050" userId="S::garvit.gopalani@learner.manipal.edu::c37ab7be-c308-418e-bf3b-ac9a02c3222d" providerId="AD" clId="Web-{7B9D3873-0B75-C3EE-E358-512FDBD21681}" dt="2022-07-19T10:26:01.245" v="765" actId="14100"/>
        <pc:sldMkLst>
          <pc:docMk/>
          <pc:sldMk cId="4053992514" sldId="265"/>
        </pc:sldMkLst>
        <pc:spChg chg="del mod">
          <ac:chgData name="GARVIT GOPALANI - 200911050" userId="S::garvit.gopalani@learner.manipal.edu::c37ab7be-c308-418e-bf3b-ac9a02c3222d" providerId="AD" clId="Web-{7B9D3873-0B75-C3EE-E358-512FDBD21681}" dt="2022-07-19T09:54:57.107" v="654"/>
          <ac:spMkLst>
            <pc:docMk/>
            <pc:sldMk cId="4053992514" sldId="265"/>
            <ac:spMk id="2" creationId="{7999BCA4-2C3F-28B0-2C9F-E3A92392AAE1}"/>
          </ac:spMkLst>
        </pc:spChg>
        <pc:spChg chg="del">
          <ac:chgData name="GARVIT GOPALANI - 200911050" userId="S::garvit.gopalani@learner.manipal.edu::c37ab7be-c308-418e-bf3b-ac9a02c3222d" providerId="AD" clId="Web-{7B9D3873-0B75-C3EE-E358-512FDBD21681}" dt="2022-07-19T09:49:07.270" v="629"/>
          <ac:spMkLst>
            <pc:docMk/>
            <pc:sldMk cId="4053992514" sldId="265"/>
            <ac:spMk id="3" creationId="{8A8CD40E-ADF6-D448-BD58-DFD74A25027A}"/>
          </ac:spMkLst>
        </pc:spChg>
        <pc:spChg chg="add mod">
          <ac:chgData name="GARVIT GOPALANI - 200911050" userId="S::garvit.gopalani@learner.manipal.edu::c37ab7be-c308-418e-bf3b-ac9a02c3222d" providerId="AD" clId="Web-{7B9D3873-0B75-C3EE-E358-512FDBD21681}" dt="2022-07-19T10:25:56.276" v="760" actId="1076"/>
          <ac:spMkLst>
            <pc:docMk/>
            <pc:sldMk cId="4053992514" sldId="265"/>
            <ac:spMk id="5" creationId="{F96CC376-95F6-9F0A-0B97-28E57E989365}"/>
          </ac:spMkLst>
        </pc:spChg>
        <pc:spChg chg="add del mod">
          <ac:chgData name="GARVIT GOPALANI - 200911050" userId="S::garvit.gopalani@learner.manipal.edu::c37ab7be-c308-418e-bf3b-ac9a02c3222d" providerId="AD" clId="Web-{7B9D3873-0B75-C3EE-E358-512FDBD21681}" dt="2022-07-19T10:25:50.120" v="755"/>
          <ac:spMkLst>
            <pc:docMk/>
            <pc:sldMk cId="4053992514" sldId="265"/>
            <ac:spMk id="9" creationId="{EEFDC064-4468-513C-D3B7-BB78CB97D9AA}"/>
          </ac:spMkLst>
        </pc:spChg>
        <pc:picChg chg="add mod ord modCrop">
          <ac:chgData name="GARVIT GOPALANI - 200911050" userId="S::garvit.gopalani@learner.manipal.edu::c37ab7be-c308-418e-bf3b-ac9a02c3222d" providerId="AD" clId="Web-{7B9D3873-0B75-C3EE-E358-512FDBD21681}" dt="2022-07-19T10:26:01.245" v="765" actId="14100"/>
          <ac:picMkLst>
            <pc:docMk/>
            <pc:sldMk cId="4053992514" sldId="265"/>
            <ac:picMk id="4" creationId="{296D4820-0738-4691-B9CE-BF3342E0EF2E}"/>
          </ac:picMkLst>
        </pc:picChg>
        <pc:picChg chg="add mod">
          <ac:chgData name="GARVIT GOPALANI - 200911050" userId="S::garvit.gopalani@learner.manipal.edu::c37ab7be-c308-418e-bf3b-ac9a02c3222d" providerId="AD" clId="Web-{7B9D3873-0B75-C3EE-E358-512FDBD21681}" dt="2022-07-19T10:25:59.058" v="763" actId="1076"/>
          <ac:picMkLst>
            <pc:docMk/>
            <pc:sldMk cId="4053992514" sldId="265"/>
            <ac:picMk id="6" creationId="{69D42C7E-2478-2F0C-97B5-BFF908ABFC1D}"/>
          </ac:picMkLst>
        </pc:picChg>
        <pc:picChg chg="add del mod">
          <ac:chgData name="GARVIT GOPALANI - 200911050" userId="S::garvit.gopalani@learner.manipal.edu::c37ab7be-c308-418e-bf3b-ac9a02c3222d" providerId="AD" clId="Web-{7B9D3873-0B75-C3EE-E358-512FDBD21681}" dt="2022-07-19T10:25:55.698" v="759"/>
          <ac:picMkLst>
            <pc:docMk/>
            <pc:sldMk cId="4053992514" sldId="265"/>
            <ac:picMk id="7" creationId="{757C0AB5-7BCF-616A-68AD-4CD40CB861B0}"/>
          </ac:picMkLst>
        </pc:picChg>
        <pc:picChg chg="add del">
          <ac:chgData name="GARVIT GOPALANI - 200911050" userId="S::garvit.gopalani@learner.manipal.edu::c37ab7be-c308-418e-bf3b-ac9a02c3222d" providerId="AD" clId="Web-{7B9D3873-0B75-C3EE-E358-512FDBD21681}" dt="2022-07-19T10:25:52.651" v="757"/>
          <ac:picMkLst>
            <pc:docMk/>
            <pc:sldMk cId="4053992514" sldId="265"/>
            <ac:picMk id="8" creationId="{99CA8E2C-FE5E-FF07-244D-D9FEC6DE5830}"/>
          </ac:picMkLst>
        </pc:picChg>
      </pc:sldChg>
      <pc:sldChg chg="addSp delSp modSp new">
        <pc:chgData name="GARVIT GOPALANI - 200911050" userId="S::garvit.gopalani@learner.manipal.edu::c37ab7be-c308-418e-bf3b-ac9a02c3222d" providerId="AD" clId="Web-{7B9D3873-0B75-C3EE-E358-512FDBD21681}" dt="2022-07-19T10:31:28.753" v="788"/>
        <pc:sldMkLst>
          <pc:docMk/>
          <pc:sldMk cId="127807989" sldId="266"/>
        </pc:sldMkLst>
        <pc:spChg chg="del mod">
          <ac:chgData name="GARVIT GOPALANI - 200911050" userId="S::garvit.gopalani@learner.manipal.edu::c37ab7be-c308-418e-bf3b-ac9a02c3222d" providerId="AD" clId="Web-{7B9D3873-0B75-C3EE-E358-512FDBD21681}" dt="2022-07-19T10:31:28.753" v="788"/>
          <ac:spMkLst>
            <pc:docMk/>
            <pc:sldMk cId="127807989" sldId="266"/>
            <ac:spMk id="2" creationId="{B0D4DDC0-F8ED-55BF-AC7A-4318021D5BA3}"/>
          </ac:spMkLst>
        </pc:spChg>
        <pc:spChg chg="del">
          <ac:chgData name="GARVIT GOPALANI - 200911050" userId="S::garvit.gopalani@learner.manipal.edu::c37ab7be-c308-418e-bf3b-ac9a02c3222d" providerId="AD" clId="Web-{7B9D3873-0B75-C3EE-E358-512FDBD21681}" dt="2022-07-19T10:27:01.669" v="770"/>
          <ac:spMkLst>
            <pc:docMk/>
            <pc:sldMk cId="127807989" sldId="266"/>
            <ac:spMk id="3" creationId="{61CD930C-9415-B48D-A783-D19095E9E707}"/>
          </ac:spMkLst>
        </pc:spChg>
        <pc:spChg chg="add del mod">
          <ac:chgData name="GARVIT GOPALANI - 200911050" userId="S::garvit.gopalani@learner.manipal.edu::c37ab7be-c308-418e-bf3b-ac9a02c3222d" providerId="AD" clId="Web-{7B9D3873-0B75-C3EE-E358-512FDBD21681}" dt="2022-07-19T10:27:53.732" v="782"/>
          <ac:spMkLst>
            <pc:docMk/>
            <pc:sldMk cId="127807989" sldId="266"/>
            <ac:spMk id="6" creationId="{60D273EB-B9A8-115D-BEB9-4663745C1BD2}"/>
          </ac:spMkLst>
        </pc:spChg>
        <pc:spChg chg="add mod">
          <ac:chgData name="GARVIT GOPALANI - 200911050" userId="S::garvit.gopalani@learner.manipal.edu::c37ab7be-c308-418e-bf3b-ac9a02c3222d" providerId="AD" clId="Web-{7B9D3873-0B75-C3EE-E358-512FDBD21681}" dt="2022-07-19T10:28:47.530" v="787"/>
          <ac:spMkLst>
            <pc:docMk/>
            <pc:sldMk cId="127807989" sldId="266"/>
            <ac:spMk id="8" creationId="{D190557D-3FCE-30D0-AE8C-C8AFFBDF9649}"/>
          </ac:spMkLst>
        </pc:spChg>
        <pc:picChg chg="add mod">
          <ac:chgData name="GARVIT GOPALANI - 200911050" userId="S::garvit.gopalani@learner.manipal.edu::c37ab7be-c308-418e-bf3b-ac9a02c3222d" providerId="AD" clId="Web-{7B9D3873-0B75-C3EE-E358-512FDBD21681}" dt="2022-07-19T10:27:33.388" v="778" actId="1076"/>
          <ac:picMkLst>
            <pc:docMk/>
            <pc:sldMk cId="127807989" sldId="266"/>
            <ac:picMk id="5" creationId="{E942876D-8422-DDC0-80D6-972F2316DD1A}"/>
          </ac:picMkLst>
        </pc:picChg>
        <pc:picChg chg="add mod ord modCrop">
          <ac:chgData name="GARVIT GOPALANI - 200911050" userId="S::garvit.gopalani@learner.manipal.edu::c37ab7be-c308-418e-bf3b-ac9a02c3222d" providerId="AD" clId="Web-{7B9D3873-0B75-C3EE-E358-512FDBD21681}" dt="2022-07-19T10:28:34.968" v="785" actId="1076"/>
          <ac:picMkLst>
            <pc:docMk/>
            <pc:sldMk cId="127807989" sldId="266"/>
            <ac:picMk id="7" creationId="{24A518D7-BC94-7BB8-502F-C86EF6A4E307}"/>
          </ac:picMkLst>
        </pc:picChg>
      </pc:sldChg>
      <pc:sldChg chg="addSp delSp modSp new mod setBg setClrOvrMap">
        <pc:chgData name="GARVIT GOPALANI - 200911050" userId="S::garvit.gopalani@learner.manipal.edu::c37ab7be-c308-418e-bf3b-ac9a02c3222d" providerId="AD" clId="Web-{7B9D3873-0B75-C3EE-E358-512FDBD21681}" dt="2022-07-20T08:52:56.387" v="1610" actId="20577"/>
        <pc:sldMkLst>
          <pc:docMk/>
          <pc:sldMk cId="1920830461" sldId="267"/>
        </pc:sldMkLst>
        <pc:spChg chg="mod">
          <ac:chgData name="GARVIT GOPALANI - 200911050" userId="S::garvit.gopalani@learner.manipal.edu::c37ab7be-c308-418e-bf3b-ac9a02c3222d" providerId="AD" clId="Web-{7B9D3873-0B75-C3EE-E358-512FDBD21681}" dt="2022-07-20T05:42:49.130" v="1143"/>
          <ac:spMkLst>
            <pc:docMk/>
            <pc:sldMk cId="1920830461" sldId="267"/>
            <ac:spMk id="2" creationId="{83AE9DB7-9981-14D5-AF65-72E4719D1761}"/>
          </ac:spMkLst>
        </pc:spChg>
        <pc:spChg chg="del">
          <ac:chgData name="GARVIT GOPALANI - 200911050" userId="S::garvit.gopalani@learner.manipal.edu::c37ab7be-c308-418e-bf3b-ac9a02c3222d" providerId="AD" clId="Web-{7B9D3873-0B75-C3EE-E358-512FDBD21681}" dt="2022-07-19T11:49:06.677" v="811"/>
          <ac:spMkLst>
            <pc:docMk/>
            <pc:sldMk cId="1920830461" sldId="267"/>
            <ac:spMk id="3" creationId="{DFDBB592-1196-7862-8E2E-067ACD2A70C4}"/>
          </ac:spMkLst>
        </pc:spChg>
        <pc:spChg chg="add mod">
          <ac:chgData name="GARVIT GOPALANI - 200911050" userId="S::garvit.gopalani@learner.manipal.edu::c37ab7be-c308-418e-bf3b-ac9a02c3222d" providerId="AD" clId="Web-{7B9D3873-0B75-C3EE-E358-512FDBD21681}" dt="2022-07-20T08:52:56.387" v="1610" actId="20577"/>
          <ac:spMkLst>
            <pc:docMk/>
            <pc:sldMk cId="1920830461" sldId="267"/>
            <ac:spMk id="5" creationId="{111C43E8-DABF-A58F-7687-F177776F50DC}"/>
          </ac:spMkLst>
        </pc:spChg>
        <pc:spChg chg="add del">
          <ac:chgData name="GARVIT GOPALANI - 200911050" userId="S::garvit.gopalani@learner.manipal.edu::c37ab7be-c308-418e-bf3b-ac9a02c3222d" providerId="AD" clId="Web-{7B9D3873-0B75-C3EE-E358-512FDBD21681}" dt="2022-07-19T11:58:40.130" v="854"/>
          <ac:spMkLst>
            <pc:docMk/>
            <pc:sldMk cId="1920830461" sldId="267"/>
            <ac:spMk id="10" creationId="{D4F565A8-3663-965B-4935-114D2D0B7E3D}"/>
          </ac:spMkLst>
        </pc:spChg>
        <pc:spChg chg="add del">
          <ac:chgData name="GARVIT GOPALANI - 200911050" userId="S::garvit.gopalani@learner.manipal.edu::c37ab7be-c308-418e-bf3b-ac9a02c3222d" providerId="AD" clId="Web-{7B9D3873-0B75-C3EE-E358-512FDBD21681}" dt="2022-07-19T11:58:40.130" v="854"/>
          <ac:spMkLst>
            <pc:docMk/>
            <pc:sldMk cId="1920830461" sldId="267"/>
            <ac:spMk id="13" creationId="{FFEB8BF2-8DE5-49E6-82CB-4F8FE941E7CF}"/>
          </ac:spMkLst>
        </pc:spChg>
        <pc:spChg chg="add del">
          <ac:chgData name="GARVIT GOPALANI - 200911050" userId="S::garvit.gopalani@learner.manipal.edu::c37ab7be-c308-418e-bf3b-ac9a02c3222d" providerId="AD" clId="Web-{7B9D3873-0B75-C3EE-E358-512FDBD21681}" dt="2022-07-19T11:58:40.130" v="854"/>
          <ac:spMkLst>
            <pc:docMk/>
            <pc:sldMk cId="1920830461" sldId="267"/>
            <ac:spMk id="15" creationId="{33AC2B9D-E497-4795-AE47-9B0ECC9BDDAA}"/>
          </ac:spMkLst>
        </pc:spChg>
        <pc:spChg chg="add del">
          <ac:chgData name="GARVIT GOPALANI - 200911050" userId="S::garvit.gopalani@learner.manipal.edu::c37ab7be-c308-418e-bf3b-ac9a02c3222d" providerId="AD" clId="Web-{7B9D3873-0B75-C3EE-E358-512FDBD21681}" dt="2022-07-19T11:58:40.130" v="854"/>
          <ac:spMkLst>
            <pc:docMk/>
            <pc:sldMk cId="1920830461" sldId="267"/>
            <ac:spMk id="17" creationId="{703DEB75-78DF-425F-8638-A9E1EAA5EA51}"/>
          </ac:spMkLst>
        </pc:spChg>
        <pc:spChg chg="add del">
          <ac:chgData name="GARVIT GOPALANI - 200911050" userId="S::garvit.gopalani@learner.manipal.edu::c37ab7be-c308-418e-bf3b-ac9a02c3222d" providerId="AD" clId="Web-{7B9D3873-0B75-C3EE-E358-512FDBD21681}" dt="2022-07-19T13:04:45.157" v="873"/>
          <ac:spMkLst>
            <pc:docMk/>
            <pc:sldMk cId="1920830461" sldId="267"/>
            <ac:spMk id="21" creationId="{202A25CB-1ED1-4C87-AB49-8D3BC684D1CE}"/>
          </ac:spMkLst>
        </pc:spChg>
        <pc:spChg chg="add del">
          <ac:chgData name="GARVIT GOPALANI - 200911050" userId="S::garvit.gopalani@learner.manipal.edu::c37ab7be-c308-418e-bf3b-ac9a02c3222d" providerId="AD" clId="Web-{7B9D3873-0B75-C3EE-E358-512FDBD21681}" dt="2022-07-19T13:04:45.157" v="873"/>
          <ac:spMkLst>
            <pc:docMk/>
            <pc:sldMk cId="1920830461" sldId="267"/>
            <ac:spMk id="22" creationId="{D42CF425-7213-4F89-B0FF-4C2BDDD9C680}"/>
          </ac:spMkLst>
        </pc:spChg>
        <pc:spChg chg="add del">
          <ac:chgData name="GARVIT GOPALANI - 200911050" userId="S::garvit.gopalani@learner.manipal.edu::c37ab7be-c308-418e-bf3b-ac9a02c3222d" providerId="AD" clId="Web-{7B9D3873-0B75-C3EE-E358-512FDBD21681}" dt="2022-07-20T05:31:23.403" v="906"/>
          <ac:spMkLst>
            <pc:docMk/>
            <pc:sldMk cId="1920830461" sldId="267"/>
            <ac:spMk id="28" creationId="{61515115-95FB-41E0-86F3-8744438C09D0}"/>
          </ac:spMkLst>
        </pc:spChg>
        <pc:spChg chg="add del">
          <ac:chgData name="GARVIT GOPALANI - 200911050" userId="S::garvit.gopalani@learner.manipal.edu::c37ab7be-c308-418e-bf3b-ac9a02c3222d" providerId="AD" clId="Web-{7B9D3873-0B75-C3EE-E358-512FDBD21681}" dt="2022-07-20T05:31:23.403" v="906"/>
          <ac:spMkLst>
            <pc:docMk/>
            <pc:sldMk cId="1920830461" sldId="267"/>
            <ac:spMk id="30" creationId="{8222A33F-BE2D-4D69-92A0-5DF8B17BAACA}"/>
          </ac:spMkLst>
        </pc:spChg>
        <pc:spChg chg="add del">
          <ac:chgData name="GARVIT GOPALANI - 200911050" userId="S::garvit.gopalani@learner.manipal.edu::c37ab7be-c308-418e-bf3b-ac9a02c3222d" providerId="AD" clId="Web-{7B9D3873-0B75-C3EE-E358-512FDBD21681}" dt="2022-07-20T05:31:23.403" v="906"/>
          <ac:spMkLst>
            <pc:docMk/>
            <pc:sldMk cId="1920830461" sldId="267"/>
            <ac:spMk id="32" creationId="{CE1C74D0-9609-468A-9597-5D87C8A42B58}"/>
          </ac:spMkLst>
        </pc:spChg>
        <pc:spChg chg="add del">
          <ac:chgData name="GARVIT GOPALANI - 200911050" userId="S::garvit.gopalani@learner.manipal.edu::c37ab7be-c308-418e-bf3b-ac9a02c3222d" providerId="AD" clId="Web-{7B9D3873-0B75-C3EE-E358-512FDBD21681}" dt="2022-07-20T05:31:23.403" v="906"/>
          <ac:spMkLst>
            <pc:docMk/>
            <pc:sldMk cId="1920830461" sldId="267"/>
            <ac:spMk id="34" creationId="{C137128D-E594-4905-9F76-E385F0831D60}"/>
          </ac:spMkLst>
        </pc:spChg>
        <pc:spChg chg="add del">
          <ac:chgData name="GARVIT GOPALANI - 200911050" userId="S::garvit.gopalani@learner.manipal.edu::c37ab7be-c308-418e-bf3b-ac9a02c3222d" providerId="AD" clId="Web-{7B9D3873-0B75-C3EE-E358-512FDBD21681}" dt="2022-07-20T05:42:49.130" v="1143"/>
          <ac:spMkLst>
            <pc:docMk/>
            <pc:sldMk cId="1920830461" sldId="267"/>
            <ac:spMk id="39" creationId="{B4AAD3FD-83A5-4B89-9F8F-01B8870865BE}"/>
          </ac:spMkLst>
        </pc:spChg>
        <pc:spChg chg="add del">
          <ac:chgData name="GARVIT GOPALANI - 200911050" userId="S::garvit.gopalani@learner.manipal.edu::c37ab7be-c308-418e-bf3b-ac9a02c3222d" providerId="AD" clId="Web-{7B9D3873-0B75-C3EE-E358-512FDBD21681}" dt="2022-07-20T05:42:49.130" v="1143"/>
          <ac:spMkLst>
            <pc:docMk/>
            <pc:sldMk cId="1920830461" sldId="267"/>
            <ac:spMk id="41" creationId="{61752F1D-FC0F-4103-9584-630E643CCDA6}"/>
          </ac:spMkLst>
        </pc:spChg>
        <pc:spChg chg="add del">
          <ac:chgData name="GARVIT GOPALANI - 200911050" userId="S::garvit.gopalani@learner.manipal.edu::c37ab7be-c308-418e-bf3b-ac9a02c3222d" providerId="AD" clId="Web-{7B9D3873-0B75-C3EE-E358-512FDBD21681}" dt="2022-07-20T05:42:49.130" v="1143"/>
          <ac:spMkLst>
            <pc:docMk/>
            <pc:sldMk cId="1920830461" sldId="267"/>
            <ac:spMk id="43" creationId="{70151CB7-E7DE-4917-B831-01DF9CE01306}"/>
          </ac:spMkLst>
        </pc:spChg>
        <pc:spChg chg="add del">
          <ac:chgData name="GARVIT GOPALANI - 200911050" userId="S::garvit.gopalani@learner.manipal.edu::c37ab7be-c308-418e-bf3b-ac9a02c3222d" providerId="AD" clId="Web-{7B9D3873-0B75-C3EE-E358-512FDBD21681}" dt="2022-07-20T05:42:49.130" v="1143"/>
          <ac:spMkLst>
            <pc:docMk/>
            <pc:sldMk cId="1920830461" sldId="267"/>
            <ac:spMk id="45" creationId="{A92A1116-1C84-41DF-B803-1F7B0883EC82}"/>
          </ac:spMkLst>
        </pc:spChg>
        <pc:spChg chg="add">
          <ac:chgData name="GARVIT GOPALANI - 200911050" userId="S::garvit.gopalani@learner.manipal.edu::c37ab7be-c308-418e-bf3b-ac9a02c3222d" providerId="AD" clId="Web-{7B9D3873-0B75-C3EE-E358-512FDBD21681}" dt="2022-07-20T05:42:49.130" v="1143"/>
          <ac:spMkLst>
            <pc:docMk/>
            <pc:sldMk cId="1920830461" sldId="267"/>
            <ac:spMk id="50" creationId="{61515115-95FB-41E0-86F3-8744438C09D0}"/>
          </ac:spMkLst>
        </pc:spChg>
        <pc:spChg chg="add">
          <ac:chgData name="GARVIT GOPALANI - 200911050" userId="S::garvit.gopalani@learner.manipal.edu::c37ab7be-c308-418e-bf3b-ac9a02c3222d" providerId="AD" clId="Web-{7B9D3873-0B75-C3EE-E358-512FDBD21681}" dt="2022-07-20T05:42:49.130" v="1143"/>
          <ac:spMkLst>
            <pc:docMk/>
            <pc:sldMk cId="1920830461" sldId="267"/>
            <ac:spMk id="52" creationId="{8222A33F-BE2D-4D69-92A0-5DF8B17BAACA}"/>
          </ac:spMkLst>
        </pc:spChg>
        <pc:spChg chg="add">
          <ac:chgData name="GARVIT GOPALANI - 200911050" userId="S::garvit.gopalani@learner.manipal.edu::c37ab7be-c308-418e-bf3b-ac9a02c3222d" providerId="AD" clId="Web-{7B9D3873-0B75-C3EE-E358-512FDBD21681}" dt="2022-07-20T05:42:49.130" v="1143"/>
          <ac:spMkLst>
            <pc:docMk/>
            <pc:sldMk cId="1920830461" sldId="267"/>
            <ac:spMk id="54" creationId="{CE1C74D0-9609-468A-9597-5D87C8A42B58}"/>
          </ac:spMkLst>
        </pc:spChg>
        <pc:spChg chg="add">
          <ac:chgData name="GARVIT GOPALANI - 200911050" userId="S::garvit.gopalani@learner.manipal.edu::c37ab7be-c308-418e-bf3b-ac9a02c3222d" providerId="AD" clId="Web-{7B9D3873-0B75-C3EE-E358-512FDBD21681}" dt="2022-07-20T05:42:49.130" v="1143"/>
          <ac:spMkLst>
            <pc:docMk/>
            <pc:sldMk cId="1920830461" sldId="267"/>
            <ac:spMk id="56" creationId="{C137128D-E594-4905-9F76-E385F0831D60}"/>
          </ac:spMkLst>
        </pc:spChg>
        <pc:picChg chg="add del mod ord">
          <ac:chgData name="GARVIT GOPALANI - 200911050" userId="S::garvit.gopalani@learner.manipal.edu::c37ab7be-c308-418e-bf3b-ac9a02c3222d" providerId="AD" clId="Web-{7B9D3873-0B75-C3EE-E358-512FDBD21681}" dt="2022-07-19T13:04:14.031" v="871"/>
          <ac:picMkLst>
            <pc:docMk/>
            <pc:sldMk cId="1920830461" sldId="267"/>
            <ac:picMk id="4" creationId="{1C61BD6E-FCAC-B1D3-31AC-061F7B09DBDC}"/>
          </ac:picMkLst>
        </pc:picChg>
        <pc:picChg chg="add del mod">
          <ac:chgData name="GARVIT GOPALANI - 200911050" userId="S::garvit.gopalani@learner.manipal.edu::c37ab7be-c308-418e-bf3b-ac9a02c3222d" providerId="AD" clId="Web-{7B9D3873-0B75-C3EE-E358-512FDBD21681}" dt="2022-07-19T11:57:45.207" v="848"/>
          <ac:picMkLst>
            <pc:docMk/>
            <pc:sldMk cId="1920830461" sldId="267"/>
            <ac:picMk id="5" creationId="{153C647F-27D1-1D84-117D-8FCD22E72521}"/>
          </ac:picMkLst>
        </pc:picChg>
        <pc:picChg chg="add mod">
          <ac:chgData name="GARVIT GOPALANI - 200911050" userId="S::garvit.gopalani@learner.manipal.edu::c37ab7be-c308-418e-bf3b-ac9a02c3222d" providerId="AD" clId="Web-{7B9D3873-0B75-C3EE-E358-512FDBD21681}" dt="2022-07-20T05:42:49.130" v="1143"/>
          <ac:picMkLst>
            <pc:docMk/>
            <pc:sldMk cId="1920830461" sldId="267"/>
            <ac:picMk id="6" creationId="{EEB65CB3-CF03-BF71-7889-1A5F0BC397AC}"/>
          </ac:picMkLst>
        </pc:picChg>
        <pc:picChg chg="add del">
          <ac:chgData name="GARVIT GOPALANI - 200911050" userId="S::garvit.gopalani@learner.manipal.edu::c37ab7be-c308-418e-bf3b-ac9a02c3222d" providerId="AD" clId="Web-{7B9D3873-0B75-C3EE-E358-512FDBD21681}" dt="2022-07-19T13:04:45.157" v="873"/>
          <ac:picMkLst>
            <pc:docMk/>
            <pc:sldMk cId="1920830461" sldId="267"/>
            <ac:picMk id="11" creationId="{412E3267-7ABE-412B-8580-47EC0D1F61FE}"/>
          </ac:picMkLst>
        </pc:picChg>
        <pc:picChg chg="add del">
          <ac:chgData name="GARVIT GOPALANI - 200911050" userId="S::garvit.gopalani@learner.manipal.edu::c37ab7be-c308-418e-bf3b-ac9a02c3222d" providerId="AD" clId="Web-{7B9D3873-0B75-C3EE-E358-512FDBD21681}" dt="2022-07-19T13:04:45.157" v="873"/>
          <ac:picMkLst>
            <pc:docMk/>
            <pc:sldMk cId="1920830461" sldId="267"/>
            <ac:picMk id="19" creationId="{43F38673-6E30-4BAE-AC67-0B283EBF4291}"/>
          </ac:picMkLst>
        </pc:picChg>
        <pc:picChg chg="add del">
          <ac:chgData name="GARVIT GOPALANI - 200911050" userId="S::garvit.gopalani@learner.manipal.edu::c37ab7be-c308-418e-bf3b-ac9a02c3222d" providerId="AD" clId="Web-{7B9D3873-0B75-C3EE-E358-512FDBD21681}" dt="2022-07-19T13:04:45.157" v="873"/>
          <ac:picMkLst>
            <pc:docMk/>
            <pc:sldMk cId="1920830461" sldId="267"/>
            <ac:picMk id="20" creationId="{20B62C5A-2250-4380-AB23-DB87446CCED0}"/>
          </ac:picMkLst>
        </pc:picChg>
        <pc:picChg chg="add del">
          <ac:chgData name="GARVIT GOPALANI - 200911050" userId="S::garvit.gopalani@learner.manipal.edu::c37ab7be-c308-418e-bf3b-ac9a02c3222d" providerId="AD" clId="Web-{7B9D3873-0B75-C3EE-E358-512FDBD21681}" dt="2022-07-19T13:04:45.157" v="873"/>
          <ac:picMkLst>
            <pc:docMk/>
            <pc:sldMk cId="1920830461" sldId="267"/>
            <ac:picMk id="23" creationId="{D35DA97D-88F8-4249-B650-4FC9FD50A382}"/>
          </ac:picMkLst>
        </pc:picChg>
      </pc:sldChg>
      <pc:sldChg chg="addSp delSp modSp new">
        <pc:chgData name="GARVIT GOPALANI - 200911050" userId="S::garvit.gopalani@learner.manipal.edu::c37ab7be-c308-418e-bf3b-ac9a02c3222d" providerId="AD" clId="Web-{7B9D3873-0B75-C3EE-E358-512FDBD21681}" dt="2022-07-19T11:57:39.769" v="847" actId="1076"/>
        <pc:sldMkLst>
          <pc:docMk/>
          <pc:sldMk cId="3461903978" sldId="268"/>
        </pc:sldMkLst>
        <pc:spChg chg="del mod">
          <ac:chgData name="GARVIT GOPALANI - 200911050" userId="S::garvit.gopalani@learner.manipal.edu::c37ab7be-c308-418e-bf3b-ac9a02c3222d" providerId="AD" clId="Web-{7B9D3873-0B75-C3EE-E358-512FDBD21681}" dt="2022-07-19T11:57:34.128" v="846"/>
          <ac:spMkLst>
            <pc:docMk/>
            <pc:sldMk cId="3461903978" sldId="268"/>
            <ac:spMk id="2" creationId="{304BE947-E5BD-7BA1-5AF5-DB49257EB066}"/>
          </ac:spMkLst>
        </pc:spChg>
        <pc:spChg chg="del">
          <ac:chgData name="GARVIT GOPALANI - 200911050" userId="S::garvit.gopalani@learner.manipal.edu::c37ab7be-c308-418e-bf3b-ac9a02c3222d" providerId="AD" clId="Web-{7B9D3873-0B75-C3EE-E358-512FDBD21681}" dt="2022-07-19T11:51:54.541" v="828"/>
          <ac:spMkLst>
            <pc:docMk/>
            <pc:sldMk cId="3461903978" sldId="268"/>
            <ac:spMk id="3" creationId="{C9C7C45A-BC9B-2710-34B6-543D05B6C810}"/>
          </ac:spMkLst>
        </pc:spChg>
        <pc:picChg chg="add mod ord">
          <ac:chgData name="GARVIT GOPALANI - 200911050" userId="S::garvit.gopalani@learner.manipal.edu::c37ab7be-c308-418e-bf3b-ac9a02c3222d" providerId="AD" clId="Web-{7B9D3873-0B75-C3EE-E358-512FDBD21681}" dt="2022-07-19T11:53:13.309" v="836" actId="14100"/>
          <ac:picMkLst>
            <pc:docMk/>
            <pc:sldMk cId="3461903978" sldId="268"/>
            <ac:picMk id="4" creationId="{036B755B-8296-002D-0076-F88016733ACB}"/>
          </ac:picMkLst>
        </pc:picChg>
        <pc:picChg chg="add mod">
          <ac:chgData name="GARVIT GOPALANI - 200911050" userId="S::garvit.gopalani@learner.manipal.edu::c37ab7be-c308-418e-bf3b-ac9a02c3222d" providerId="AD" clId="Web-{7B9D3873-0B75-C3EE-E358-512FDBD21681}" dt="2022-07-19T11:57:39.769" v="847" actId="1076"/>
          <ac:picMkLst>
            <pc:docMk/>
            <pc:sldMk cId="3461903978" sldId="268"/>
            <ac:picMk id="5" creationId="{213F313A-7644-BF16-46FB-FFC9044DF59B}"/>
          </ac:picMkLst>
        </pc:picChg>
        <pc:picChg chg="add mod">
          <ac:chgData name="GARVIT GOPALANI - 200911050" userId="S::garvit.gopalani@learner.manipal.edu::c37ab7be-c308-418e-bf3b-ac9a02c3222d" providerId="AD" clId="Web-{7B9D3873-0B75-C3EE-E358-512FDBD21681}" dt="2022-07-19T11:57:15.425" v="842" actId="1076"/>
          <ac:picMkLst>
            <pc:docMk/>
            <pc:sldMk cId="3461903978" sldId="268"/>
            <ac:picMk id="7" creationId="{560B03B7-15FB-F1ED-2A43-C63C4A0B4659}"/>
          </ac:picMkLst>
        </pc:picChg>
      </pc:sldChg>
      <pc:sldChg chg="addSp delSp modSp new">
        <pc:chgData name="GARVIT GOPALANI - 200911050" userId="S::garvit.gopalani@learner.manipal.edu::c37ab7be-c308-418e-bf3b-ac9a02c3222d" providerId="AD" clId="Web-{7B9D3873-0B75-C3EE-E358-512FDBD21681}" dt="2022-07-20T05:53:44.700" v="1183" actId="14100"/>
        <pc:sldMkLst>
          <pc:docMk/>
          <pc:sldMk cId="2462761307" sldId="269"/>
        </pc:sldMkLst>
        <pc:spChg chg="del">
          <ac:chgData name="GARVIT GOPALANI - 200911050" userId="S::garvit.gopalani@learner.manipal.edu::c37ab7be-c308-418e-bf3b-ac9a02c3222d" providerId="AD" clId="Web-{7B9D3873-0B75-C3EE-E358-512FDBD21681}" dt="2022-07-20T05:53:07.854" v="1177"/>
          <ac:spMkLst>
            <pc:docMk/>
            <pc:sldMk cId="2462761307" sldId="269"/>
            <ac:spMk id="3" creationId="{784B9124-36DE-7773-6EDA-2F5B1752C190}"/>
          </ac:spMkLst>
        </pc:spChg>
        <pc:picChg chg="add mod ord">
          <ac:chgData name="GARVIT GOPALANI - 200911050" userId="S::garvit.gopalani@learner.manipal.edu::c37ab7be-c308-418e-bf3b-ac9a02c3222d" providerId="AD" clId="Web-{7B9D3873-0B75-C3EE-E358-512FDBD21681}" dt="2022-07-20T05:53:44.700" v="1183" actId="14100"/>
          <ac:picMkLst>
            <pc:docMk/>
            <pc:sldMk cId="2462761307" sldId="269"/>
            <ac:picMk id="4" creationId="{878283B9-A2C8-E068-7AD5-B4C7D212C43F}"/>
          </ac:picMkLst>
        </pc:picChg>
      </pc:sldChg>
      <pc:sldChg chg="addSp delSp modSp new mod setBg setClrOvrMap">
        <pc:chgData name="GARVIT GOPALANI - 200911050" userId="S::garvit.gopalani@learner.manipal.edu::c37ab7be-c308-418e-bf3b-ac9a02c3222d" providerId="AD" clId="Web-{7B9D3873-0B75-C3EE-E358-512FDBD21681}" dt="2022-07-20T08:54:08.717" v="1643" actId="20577"/>
        <pc:sldMkLst>
          <pc:docMk/>
          <pc:sldMk cId="1952305970" sldId="270"/>
        </pc:sldMkLst>
        <pc:spChg chg="mod">
          <ac:chgData name="GARVIT GOPALANI - 200911050" userId="S::garvit.gopalani@learner.manipal.edu::c37ab7be-c308-418e-bf3b-ac9a02c3222d" providerId="AD" clId="Web-{7B9D3873-0B75-C3EE-E358-512FDBD21681}" dt="2022-07-20T06:14:28.602" v="1227" actId="20577"/>
          <ac:spMkLst>
            <pc:docMk/>
            <pc:sldMk cId="1952305970" sldId="270"/>
            <ac:spMk id="2" creationId="{9EA8AA58-4979-0022-7F7B-FE982813F37D}"/>
          </ac:spMkLst>
        </pc:spChg>
        <pc:spChg chg="del">
          <ac:chgData name="GARVIT GOPALANI - 200911050" userId="S::garvit.gopalani@learner.manipal.edu::c37ab7be-c308-418e-bf3b-ac9a02c3222d" providerId="AD" clId="Web-{7B9D3873-0B75-C3EE-E358-512FDBD21681}" dt="2022-07-20T05:48:12.025" v="1175"/>
          <ac:spMkLst>
            <pc:docMk/>
            <pc:sldMk cId="1952305970" sldId="270"/>
            <ac:spMk id="3" creationId="{DBD47D8C-FC3D-332D-BE0B-33C6036DB3DB}"/>
          </ac:spMkLst>
        </pc:spChg>
        <pc:spChg chg="add mod">
          <ac:chgData name="GARVIT GOPALANI - 200911050" userId="S::garvit.gopalani@learner.manipal.edu::c37ab7be-c308-418e-bf3b-ac9a02c3222d" providerId="AD" clId="Web-{7B9D3873-0B75-C3EE-E358-512FDBD21681}" dt="2022-07-20T08:54:08.717" v="1643" actId="20577"/>
          <ac:spMkLst>
            <pc:docMk/>
            <pc:sldMk cId="1952305970" sldId="270"/>
            <ac:spMk id="6" creationId="{1C3414E6-751D-2DFB-DD26-7B0BC4677FF5}"/>
          </ac:spMkLst>
        </pc:spChg>
        <pc:spChg chg="add del">
          <ac:chgData name="GARVIT GOPALANI - 200911050" userId="S::garvit.gopalani@learner.manipal.edu::c37ab7be-c308-418e-bf3b-ac9a02c3222d" providerId="AD" clId="Web-{7B9D3873-0B75-C3EE-E358-512FDBD21681}" dt="2022-07-20T06:28:26.151" v="1230"/>
          <ac:spMkLst>
            <pc:docMk/>
            <pc:sldMk cId="1952305970" sldId="270"/>
            <ac:spMk id="8" creationId="{6A18B88D-CEB0-FF91-BB8B-C668DDB99405}"/>
          </ac:spMkLst>
        </pc:spChg>
        <pc:spChg chg="add">
          <ac:chgData name="GARVIT GOPALANI - 200911050" userId="S::garvit.gopalani@learner.manipal.edu::c37ab7be-c308-418e-bf3b-ac9a02c3222d" providerId="AD" clId="Web-{7B9D3873-0B75-C3EE-E358-512FDBD21681}" dt="2022-07-20T05:48:17.181" v="1176"/>
          <ac:spMkLst>
            <pc:docMk/>
            <pc:sldMk cId="1952305970" sldId="270"/>
            <ac:spMk id="11" creationId="{61515115-95FB-41E0-86F3-8744438C09D0}"/>
          </ac:spMkLst>
        </pc:spChg>
        <pc:spChg chg="add">
          <ac:chgData name="GARVIT GOPALANI - 200911050" userId="S::garvit.gopalani@learner.manipal.edu::c37ab7be-c308-418e-bf3b-ac9a02c3222d" providerId="AD" clId="Web-{7B9D3873-0B75-C3EE-E358-512FDBD21681}" dt="2022-07-20T05:48:17.181" v="1176"/>
          <ac:spMkLst>
            <pc:docMk/>
            <pc:sldMk cId="1952305970" sldId="270"/>
            <ac:spMk id="13" creationId="{8222A33F-BE2D-4D69-92A0-5DF8B17BAACA}"/>
          </ac:spMkLst>
        </pc:spChg>
        <pc:spChg chg="add">
          <ac:chgData name="GARVIT GOPALANI - 200911050" userId="S::garvit.gopalani@learner.manipal.edu::c37ab7be-c308-418e-bf3b-ac9a02c3222d" providerId="AD" clId="Web-{7B9D3873-0B75-C3EE-E358-512FDBD21681}" dt="2022-07-20T05:48:17.181" v="1176"/>
          <ac:spMkLst>
            <pc:docMk/>
            <pc:sldMk cId="1952305970" sldId="270"/>
            <ac:spMk id="15" creationId="{CE1C74D0-9609-468A-9597-5D87C8A42B58}"/>
          </ac:spMkLst>
        </pc:spChg>
        <pc:spChg chg="add">
          <ac:chgData name="GARVIT GOPALANI - 200911050" userId="S::garvit.gopalani@learner.manipal.edu::c37ab7be-c308-418e-bf3b-ac9a02c3222d" providerId="AD" clId="Web-{7B9D3873-0B75-C3EE-E358-512FDBD21681}" dt="2022-07-20T05:48:17.181" v="1176"/>
          <ac:spMkLst>
            <pc:docMk/>
            <pc:sldMk cId="1952305970" sldId="270"/>
            <ac:spMk id="17" creationId="{C137128D-E594-4905-9F76-E385F0831D60}"/>
          </ac:spMkLst>
        </pc:spChg>
        <pc:picChg chg="add del mod ord">
          <ac:chgData name="GARVIT GOPALANI - 200911050" userId="S::garvit.gopalani@learner.manipal.edu::c37ab7be-c308-418e-bf3b-ac9a02c3222d" providerId="AD" clId="Web-{7B9D3873-0B75-C3EE-E358-512FDBD21681}" dt="2022-07-20T06:14:32.461" v="1228"/>
          <ac:picMkLst>
            <pc:docMk/>
            <pc:sldMk cId="1952305970" sldId="270"/>
            <ac:picMk id="4" creationId="{74D4404C-C374-1613-387C-A44E1ECF6C25}"/>
          </ac:picMkLst>
        </pc:picChg>
        <pc:picChg chg="add mod ord">
          <ac:chgData name="GARVIT GOPALANI - 200911050" userId="S::garvit.gopalani@learner.manipal.edu::c37ab7be-c308-418e-bf3b-ac9a02c3222d" providerId="AD" clId="Web-{7B9D3873-0B75-C3EE-E358-512FDBD21681}" dt="2022-07-20T06:28:36.011" v="1234" actId="14100"/>
          <ac:picMkLst>
            <pc:docMk/>
            <pc:sldMk cId="1952305970" sldId="270"/>
            <ac:picMk id="5" creationId="{AC408879-2686-E742-C5B6-343CAF40AEFE}"/>
          </ac:picMkLst>
        </pc:picChg>
      </pc:sldChg>
      <pc:sldChg chg="add del replId">
        <pc:chgData name="GARVIT GOPALANI - 200911050" userId="S::garvit.gopalani@learner.manipal.edu::c37ab7be-c308-418e-bf3b-ac9a02c3222d" providerId="AD" clId="Web-{7B9D3873-0B75-C3EE-E358-512FDBD21681}" dt="2022-07-20T06:38:06.248" v="1470"/>
        <pc:sldMkLst>
          <pc:docMk/>
          <pc:sldMk cId="414442160" sldId="271"/>
        </pc:sldMkLst>
      </pc:sldChg>
      <pc:sldChg chg="new">
        <pc:chgData name="GARVIT GOPALANI - 200911050" userId="S::garvit.gopalani@learner.manipal.edu::c37ab7be-c308-418e-bf3b-ac9a02c3222d" providerId="AD" clId="Web-{7B9D3873-0B75-C3EE-E358-512FDBD21681}" dt="2022-07-20T07:23:14.359" v="1486"/>
        <pc:sldMkLst>
          <pc:docMk/>
          <pc:sldMk cId="1763258748" sldId="271"/>
        </pc:sldMkLst>
      </pc:sldChg>
      <pc:sldChg chg="new del">
        <pc:chgData name="GARVIT GOPALANI - 200911050" userId="S::garvit.gopalani@learner.manipal.edu::c37ab7be-c308-418e-bf3b-ac9a02c3222d" providerId="AD" clId="Web-{7B9D3873-0B75-C3EE-E358-512FDBD21681}" dt="2022-07-20T07:20:56.542" v="1485"/>
        <pc:sldMkLst>
          <pc:docMk/>
          <pc:sldMk cId="3084125630" sldId="271"/>
        </pc:sldMkLst>
      </pc:sldChg>
      <pc:sldChg chg="addSp delSp modSp new mod setBg setClrOvrMap">
        <pc:chgData name="GARVIT GOPALANI - 200911050" userId="S::garvit.gopalani@learner.manipal.edu::c37ab7be-c308-418e-bf3b-ac9a02c3222d" providerId="AD" clId="Web-{7B9D3873-0B75-C3EE-E358-512FDBD21681}" dt="2022-07-20T07:27:40.804" v="1549" actId="14100"/>
        <pc:sldMkLst>
          <pc:docMk/>
          <pc:sldMk cId="3048683847" sldId="272"/>
        </pc:sldMkLst>
        <pc:spChg chg="mod">
          <ac:chgData name="GARVIT GOPALANI - 200911050" userId="S::garvit.gopalani@learner.manipal.edu::c37ab7be-c308-418e-bf3b-ac9a02c3222d" providerId="AD" clId="Web-{7B9D3873-0B75-C3EE-E358-512FDBD21681}" dt="2022-07-20T07:27:36.523" v="1548" actId="14100"/>
          <ac:spMkLst>
            <pc:docMk/>
            <pc:sldMk cId="3048683847" sldId="272"/>
            <ac:spMk id="2" creationId="{0E51D44A-232A-746A-9133-88A3C09B5183}"/>
          </ac:spMkLst>
        </pc:spChg>
        <pc:spChg chg="mod ord">
          <ac:chgData name="GARVIT GOPALANI - 200911050" userId="S::garvit.gopalani@learner.manipal.edu::c37ab7be-c308-418e-bf3b-ac9a02c3222d" providerId="AD" clId="Web-{7B9D3873-0B75-C3EE-E358-512FDBD21681}" dt="2022-07-20T07:27:40.804" v="1549" actId="14100"/>
          <ac:spMkLst>
            <pc:docMk/>
            <pc:sldMk cId="3048683847" sldId="272"/>
            <ac:spMk id="3" creationId="{0D05E1AA-3A06-FF37-77F8-FF47A233DBF3}"/>
          </ac:spMkLst>
        </pc:spChg>
        <pc:spChg chg="add del">
          <ac:chgData name="GARVIT GOPALANI - 200911050" userId="S::garvit.gopalani@learner.manipal.edu::c37ab7be-c308-418e-bf3b-ac9a02c3222d" providerId="AD" clId="Web-{7B9D3873-0B75-C3EE-E358-512FDBD21681}" dt="2022-07-20T07:25:55.004" v="1542"/>
          <ac:spMkLst>
            <pc:docMk/>
            <pc:sldMk cId="3048683847" sldId="272"/>
            <ac:spMk id="9" creationId="{61515115-95FB-41E0-86F3-8744438C09D0}"/>
          </ac:spMkLst>
        </pc:spChg>
        <pc:spChg chg="add del">
          <ac:chgData name="GARVIT GOPALANI - 200911050" userId="S::garvit.gopalani@learner.manipal.edu::c37ab7be-c308-418e-bf3b-ac9a02c3222d" providerId="AD" clId="Web-{7B9D3873-0B75-C3EE-E358-512FDBD21681}" dt="2022-07-20T07:25:55.004" v="1542"/>
          <ac:spMkLst>
            <pc:docMk/>
            <pc:sldMk cId="3048683847" sldId="272"/>
            <ac:spMk id="11" creationId="{8222A33F-BE2D-4D69-92A0-5DF8B17BAACA}"/>
          </ac:spMkLst>
        </pc:spChg>
        <pc:spChg chg="add del">
          <ac:chgData name="GARVIT GOPALANI - 200911050" userId="S::garvit.gopalani@learner.manipal.edu::c37ab7be-c308-418e-bf3b-ac9a02c3222d" providerId="AD" clId="Web-{7B9D3873-0B75-C3EE-E358-512FDBD21681}" dt="2022-07-20T07:25:55.004" v="1542"/>
          <ac:spMkLst>
            <pc:docMk/>
            <pc:sldMk cId="3048683847" sldId="272"/>
            <ac:spMk id="13" creationId="{CE1C74D0-9609-468A-9597-5D87C8A42B58}"/>
          </ac:spMkLst>
        </pc:spChg>
        <pc:spChg chg="add del">
          <ac:chgData name="GARVIT GOPALANI - 200911050" userId="S::garvit.gopalani@learner.manipal.edu::c37ab7be-c308-418e-bf3b-ac9a02c3222d" providerId="AD" clId="Web-{7B9D3873-0B75-C3EE-E358-512FDBD21681}" dt="2022-07-20T07:25:55.004" v="1542"/>
          <ac:spMkLst>
            <pc:docMk/>
            <pc:sldMk cId="3048683847" sldId="272"/>
            <ac:spMk id="15" creationId="{C137128D-E594-4905-9F76-E385F0831D60}"/>
          </ac:spMkLst>
        </pc:spChg>
        <pc:spChg chg="add">
          <ac:chgData name="GARVIT GOPALANI - 200911050" userId="S::garvit.gopalani@learner.manipal.edu::c37ab7be-c308-418e-bf3b-ac9a02c3222d" providerId="AD" clId="Web-{7B9D3873-0B75-C3EE-E358-512FDBD21681}" dt="2022-07-20T07:25:55.004" v="1542"/>
          <ac:spMkLst>
            <pc:docMk/>
            <pc:sldMk cId="3048683847" sldId="272"/>
            <ac:spMk id="20" creationId="{B4AAD3FD-83A5-4B89-9F8F-01B8870865BE}"/>
          </ac:spMkLst>
        </pc:spChg>
        <pc:spChg chg="add">
          <ac:chgData name="GARVIT GOPALANI - 200911050" userId="S::garvit.gopalani@learner.manipal.edu::c37ab7be-c308-418e-bf3b-ac9a02c3222d" providerId="AD" clId="Web-{7B9D3873-0B75-C3EE-E358-512FDBD21681}" dt="2022-07-20T07:25:55.004" v="1542"/>
          <ac:spMkLst>
            <pc:docMk/>
            <pc:sldMk cId="3048683847" sldId="272"/>
            <ac:spMk id="22" creationId="{61752F1D-FC0F-4103-9584-630E643CCDA6}"/>
          </ac:spMkLst>
        </pc:spChg>
        <pc:spChg chg="add">
          <ac:chgData name="GARVIT GOPALANI - 200911050" userId="S::garvit.gopalani@learner.manipal.edu::c37ab7be-c308-418e-bf3b-ac9a02c3222d" providerId="AD" clId="Web-{7B9D3873-0B75-C3EE-E358-512FDBD21681}" dt="2022-07-20T07:25:55.004" v="1542"/>
          <ac:spMkLst>
            <pc:docMk/>
            <pc:sldMk cId="3048683847" sldId="272"/>
            <ac:spMk id="24" creationId="{70151CB7-E7DE-4917-B831-01DF9CE01306}"/>
          </ac:spMkLst>
        </pc:spChg>
        <pc:spChg chg="add">
          <ac:chgData name="GARVIT GOPALANI - 200911050" userId="S::garvit.gopalani@learner.manipal.edu::c37ab7be-c308-418e-bf3b-ac9a02c3222d" providerId="AD" clId="Web-{7B9D3873-0B75-C3EE-E358-512FDBD21681}" dt="2022-07-20T07:25:55.004" v="1542"/>
          <ac:spMkLst>
            <pc:docMk/>
            <pc:sldMk cId="3048683847" sldId="272"/>
            <ac:spMk id="26" creationId="{A92A1116-1C84-41DF-B803-1F7B0883EC82}"/>
          </ac:spMkLst>
        </pc:spChg>
        <pc:picChg chg="add mod">
          <ac:chgData name="GARVIT GOPALANI - 200911050" userId="S::garvit.gopalani@learner.manipal.edu::c37ab7be-c308-418e-bf3b-ac9a02c3222d" providerId="AD" clId="Web-{7B9D3873-0B75-C3EE-E358-512FDBD21681}" dt="2022-07-20T07:26:02.958" v="1544" actId="14100"/>
          <ac:picMkLst>
            <pc:docMk/>
            <pc:sldMk cId="3048683847" sldId="272"/>
            <ac:picMk id="4" creationId="{860844EC-9B88-D7A8-854B-C7A40698BD9A}"/>
          </ac:picMkLst>
        </pc:picChg>
      </pc:sldChg>
      <pc:sldChg chg="addSp delSp modSp new mod setBg">
        <pc:chgData name="GARVIT GOPALANI - 200911050" userId="S::garvit.gopalani@learner.manipal.edu::c37ab7be-c308-418e-bf3b-ac9a02c3222d" providerId="AD" clId="Web-{7B9D3873-0B75-C3EE-E358-512FDBD21681}" dt="2022-07-20T09:49:10.195" v="1661" actId="14100"/>
        <pc:sldMkLst>
          <pc:docMk/>
          <pc:sldMk cId="515242471" sldId="273"/>
        </pc:sldMkLst>
        <pc:spChg chg="mod ord">
          <ac:chgData name="GARVIT GOPALANI - 200911050" userId="S::garvit.gopalani@learner.manipal.edu::c37ab7be-c308-418e-bf3b-ac9a02c3222d" providerId="AD" clId="Web-{7B9D3873-0B75-C3EE-E358-512FDBD21681}" dt="2022-07-20T09:49:00.726" v="1659"/>
          <ac:spMkLst>
            <pc:docMk/>
            <pc:sldMk cId="515242471" sldId="273"/>
            <ac:spMk id="2" creationId="{09353D49-63D9-EC53-AE93-D2AEDA27B442}"/>
          </ac:spMkLst>
        </pc:spChg>
        <pc:spChg chg="del">
          <ac:chgData name="GARVIT GOPALANI - 200911050" userId="S::garvit.gopalani@learner.manipal.edu::c37ab7be-c308-418e-bf3b-ac9a02c3222d" providerId="AD" clId="Web-{7B9D3873-0B75-C3EE-E358-512FDBD21681}" dt="2022-07-20T09:40:05.895" v="1644"/>
          <ac:spMkLst>
            <pc:docMk/>
            <pc:sldMk cId="515242471" sldId="273"/>
            <ac:spMk id="3" creationId="{EE96C707-579E-C9CF-5C3D-EC6E7FED90F8}"/>
          </ac:spMkLst>
        </pc:spChg>
        <pc:spChg chg="add del">
          <ac:chgData name="GARVIT GOPALANI - 200911050" userId="S::garvit.gopalani@learner.manipal.edu::c37ab7be-c308-418e-bf3b-ac9a02c3222d" providerId="AD" clId="Web-{7B9D3873-0B75-C3EE-E358-512FDBD21681}" dt="2022-07-20T09:44:03.091" v="1649"/>
          <ac:spMkLst>
            <pc:docMk/>
            <pc:sldMk cId="515242471" sldId="273"/>
            <ac:spMk id="9" creationId="{EAAD02B6-BF52-6927-74E1-9BDA8D9E77E8}"/>
          </ac:spMkLst>
        </pc:spChg>
        <pc:spChg chg="add del">
          <ac:chgData name="GARVIT GOPALANI - 200911050" userId="S::garvit.gopalani@learner.manipal.edu::c37ab7be-c308-418e-bf3b-ac9a02c3222d" providerId="AD" clId="Web-{7B9D3873-0B75-C3EE-E358-512FDBD21681}" dt="2022-07-20T09:44:03.091" v="1649"/>
          <ac:spMkLst>
            <pc:docMk/>
            <pc:sldMk cId="515242471" sldId="273"/>
            <ac:spMk id="12" creationId="{D7FF9F1B-2FE4-4C47-AE86-61AF9A0A5C5C}"/>
          </ac:spMkLst>
        </pc:spChg>
        <pc:spChg chg="add del">
          <ac:chgData name="GARVIT GOPALANI - 200911050" userId="S::garvit.gopalani@learner.manipal.edu::c37ab7be-c308-418e-bf3b-ac9a02c3222d" providerId="AD" clId="Web-{7B9D3873-0B75-C3EE-E358-512FDBD21681}" dt="2022-07-20T09:44:03.091" v="1649"/>
          <ac:spMkLst>
            <pc:docMk/>
            <pc:sldMk cId="515242471" sldId="273"/>
            <ac:spMk id="14" creationId="{1A2AE32A-13F5-4BB2-B882-CD31344A6798}"/>
          </ac:spMkLst>
        </pc:spChg>
        <pc:spChg chg="add del">
          <ac:chgData name="GARVIT GOPALANI - 200911050" userId="S::garvit.gopalani@learner.manipal.edu::c37ab7be-c308-418e-bf3b-ac9a02c3222d" providerId="AD" clId="Web-{7B9D3873-0B75-C3EE-E358-512FDBD21681}" dt="2022-07-20T09:44:03.091" v="1649"/>
          <ac:spMkLst>
            <pc:docMk/>
            <pc:sldMk cId="515242471" sldId="273"/>
            <ac:spMk id="16" creationId="{B339C689-80E0-4CF1-953E-9AFC467262EF}"/>
          </ac:spMkLst>
        </pc:spChg>
        <pc:spChg chg="add del">
          <ac:chgData name="GARVIT GOPALANI - 200911050" userId="S::garvit.gopalani@learner.manipal.edu::c37ab7be-c308-418e-bf3b-ac9a02c3222d" providerId="AD" clId="Web-{7B9D3873-0B75-C3EE-E358-512FDBD21681}" dt="2022-07-20T09:49:00.726" v="1659"/>
          <ac:spMkLst>
            <pc:docMk/>
            <pc:sldMk cId="515242471" sldId="273"/>
            <ac:spMk id="18" creationId="{DBAF956B-591A-4461-BB3C-79AA176B099A}"/>
          </ac:spMkLst>
        </pc:spChg>
        <pc:spChg chg="add del">
          <ac:chgData name="GARVIT GOPALANI - 200911050" userId="S::garvit.gopalani@learner.manipal.edu::c37ab7be-c308-418e-bf3b-ac9a02c3222d" providerId="AD" clId="Web-{7B9D3873-0B75-C3EE-E358-512FDBD21681}" dt="2022-07-20T09:49:00.726" v="1659"/>
          <ac:spMkLst>
            <pc:docMk/>
            <pc:sldMk cId="515242471" sldId="273"/>
            <ac:spMk id="19" creationId="{E8895FAA-0D03-43F6-9594-A8733552E281}"/>
          </ac:spMkLst>
        </pc:spChg>
        <pc:spChg chg="add del">
          <ac:chgData name="GARVIT GOPALANI - 200911050" userId="S::garvit.gopalani@learner.manipal.edu::c37ab7be-c308-418e-bf3b-ac9a02c3222d" providerId="AD" clId="Web-{7B9D3873-0B75-C3EE-E358-512FDBD21681}" dt="2022-07-20T09:49:00.726" v="1659"/>
          <ac:spMkLst>
            <pc:docMk/>
            <pc:sldMk cId="515242471" sldId="273"/>
            <ac:spMk id="20" creationId="{918FB696-BC5E-43A4-9768-4BB5278BDC9A}"/>
          </ac:spMkLst>
        </pc:spChg>
        <pc:spChg chg="add del mod">
          <ac:chgData name="GARVIT GOPALANI - 200911050" userId="S::garvit.gopalani@learner.manipal.edu::c37ab7be-c308-418e-bf3b-ac9a02c3222d" providerId="AD" clId="Web-{7B9D3873-0B75-C3EE-E358-512FDBD21681}" dt="2022-07-20T09:48:42.084" v="1658"/>
          <ac:spMkLst>
            <pc:docMk/>
            <pc:sldMk cId="515242471" sldId="273"/>
            <ac:spMk id="21" creationId="{6488EA3D-9060-AECC-667C-F8DFFE33E485}"/>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29" creationId="{D42CF425-7213-4F89-B0FF-4C2BDDD9C680}"/>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35" creationId="{202A25CB-1ED1-4C87-AB49-8D3BC684D1CE}"/>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37" creationId="{4EA8ACEA-5B4B-4AC6-A227-6A0E014A5A4E}"/>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39" creationId="{2E54BE42-0A76-4E08-8E93-933FEE5759D2}"/>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41" creationId="{BC170363-AD0C-449E-B5CC-30A2282471E3}"/>
          </ac:spMkLst>
        </pc:spChg>
        <pc:spChg chg="add">
          <ac:chgData name="GARVIT GOPALANI - 200911050" userId="S::garvit.gopalani@learner.manipal.edu::c37ab7be-c308-418e-bf3b-ac9a02c3222d" providerId="AD" clId="Web-{7B9D3873-0B75-C3EE-E358-512FDBD21681}" dt="2022-07-20T09:49:00.726" v="1659"/>
          <ac:spMkLst>
            <pc:docMk/>
            <pc:sldMk cId="515242471" sldId="273"/>
            <ac:spMk id="43" creationId="{1F63DF7C-AFED-49CB-8FAF-B69387E9C35F}"/>
          </ac:spMkLst>
        </pc:spChg>
        <pc:picChg chg="add mod ord">
          <ac:chgData name="GARVIT GOPALANI - 200911050" userId="S::garvit.gopalani@learner.manipal.edu::c37ab7be-c308-418e-bf3b-ac9a02c3222d" providerId="AD" clId="Web-{7B9D3873-0B75-C3EE-E358-512FDBD21681}" dt="2022-07-20T09:49:10.195" v="1661" actId="14100"/>
          <ac:picMkLst>
            <pc:docMk/>
            <pc:sldMk cId="515242471" sldId="273"/>
            <ac:picMk id="4" creationId="{626EDFA6-91BA-DBE7-51A5-69612AAA8648}"/>
          </ac:picMkLst>
        </pc:picChg>
        <pc:picChg chg="add mod">
          <ac:chgData name="GARVIT GOPALANI - 200911050" userId="S::garvit.gopalani@learner.manipal.edu::c37ab7be-c308-418e-bf3b-ac9a02c3222d" providerId="AD" clId="Web-{7B9D3873-0B75-C3EE-E358-512FDBD21681}" dt="2022-07-20T09:49:05.710" v="1660" actId="1076"/>
          <ac:picMkLst>
            <pc:docMk/>
            <pc:sldMk cId="515242471" sldId="273"/>
            <ac:picMk id="5" creationId="{B012710B-7165-E0D8-DCD8-C89BA283B382}"/>
          </ac:picMkLst>
        </pc:picChg>
        <pc:picChg chg="add">
          <ac:chgData name="GARVIT GOPALANI - 200911050" userId="S::garvit.gopalani@learner.manipal.edu::c37ab7be-c308-418e-bf3b-ac9a02c3222d" providerId="AD" clId="Web-{7B9D3873-0B75-C3EE-E358-512FDBD21681}" dt="2022-07-20T09:49:00.726" v="1659"/>
          <ac:picMkLst>
            <pc:docMk/>
            <pc:sldMk cId="515242471" sldId="273"/>
            <ac:picMk id="25" creationId="{412E3267-7ABE-412B-8580-47EC0D1F61FE}"/>
          </ac:picMkLst>
        </pc:picChg>
        <pc:picChg chg="add">
          <ac:chgData name="GARVIT GOPALANI - 200911050" userId="S::garvit.gopalani@learner.manipal.edu::c37ab7be-c308-418e-bf3b-ac9a02c3222d" providerId="AD" clId="Web-{7B9D3873-0B75-C3EE-E358-512FDBD21681}" dt="2022-07-20T09:49:00.726" v="1659"/>
          <ac:picMkLst>
            <pc:docMk/>
            <pc:sldMk cId="515242471" sldId="273"/>
            <ac:picMk id="27" creationId="{20B62C5A-2250-4380-AB23-DB87446CCED0}"/>
          </ac:picMkLst>
        </pc:picChg>
        <pc:picChg chg="add">
          <ac:chgData name="GARVIT GOPALANI - 200911050" userId="S::garvit.gopalani@learner.manipal.edu::c37ab7be-c308-418e-bf3b-ac9a02c3222d" providerId="AD" clId="Web-{7B9D3873-0B75-C3EE-E358-512FDBD21681}" dt="2022-07-20T09:49:00.726" v="1659"/>
          <ac:picMkLst>
            <pc:docMk/>
            <pc:sldMk cId="515242471" sldId="273"/>
            <ac:picMk id="31" creationId="{D35DA97D-88F8-4249-B650-4FC9FD50A382}"/>
          </ac:picMkLst>
        </pc:picChg>
        <pc:picChg chg="add">
          <ac:chgData name="GARVIT GOPALANI - 200911050" userId="S::garvit.gopalani@learner.manipal.edu::c37ab7be-c308-418e-bf3b-ac9a02c3222d" providerId="AD" clId="Web-{7B9D3873-0B75-C3EE-E358-512FDBD21681}" dt="2022-07-20T09:49:00.726" v="1659"/>
          <ac:picMkLst>
            <pc:docMk/>
            <pc:sldMk cId="515242471" sldId="273"/>
            <ac:picMk id="33" creationId="{43F38673-6E30-4BAE-AC67-0B283EBF4291}"/>
          </ac:picMkLst>
        </pc:picChg>
      </pc:sldChg>
      <pc:sldChg chg="add del replId">
        <pc:chgData name="GARVIT GOPALANI - 200911050" userId="S::garvit.gopalani@learner.manipal.edu::c37ab7be-c308-418e-bf3b-ac9a02c3222d" providerId="AD" clId="Web-{7B9D3873-0B75-C3EE-E358-512FDBD21681}" dt="2022-07-20T07:28:16.977" v="1551"/>
        <pc:sldMkLst>
          <pc:docMk/>
          <pc:sldMk cId="2146694301" sldId="273"/>
        </pc:sldMkLst>
      </pc:sldChg>
    </pc:docChg>
  </pc:docChgLst>
  <pc:docChgLst>
    <pc:chgData name="GARVIT GOPALANI - 200911050" userId="S::garvit.gopalani@learner.manipal.edu::c37ab7be-c308-418e-bf3b-ac9a02c3222d" providerId="AD" clId="Web-{EC6A9328-DD8F-4838-75BF-34C5FEE88849}"/>
    <pc:docChg chg="addSld modSld">
      <pc:chgData name="GARVIT GOPALANI - 200911050" userId="S::garvit.gopalani@learner.manipal.edu::c37ab7be-c308-418e-bf3b-ac9a02c3222d" providerId="AD" clId="Web-{EC6A9328-DD8F-4838-75BF-34C5FEE88849}" dt="2022-07-20T20:23:31.101" v="727" actId="14100"/>
      <pc:docMkLst>
        <pc:docMk/>
      </pc:docMkLst>
      <pc:sldChg chg="addSp delSp modSp">
        <pc:chgData name="GARVIT GOPALANI - 200911050" userId="S::garvit.gopalani@learner.manipal.edu::c37ab7be-c308-418e-bf3b-ac9a02c3222d" providerId="AD" clId="Web-{EC6A9328-DD8F-4838-75BF-34C5FEE88849}" dt="2022-07-20T19:04:41.215" v="6" actId="14100"/>
        <pc:sldMkLst>
          <pc:docMk/>
          <pc:sldMk cId="1952305970" sldId="270"/>
        </pc:sldMkLst>
        <pc:spChg chg="mod">
          <ac:chgData name="GARVIT GOPALANI - 200911050" userId="S::garvit.gopalani@learner.manipal.edu::c37ab7be-c308-418e-bf3b-ac9a02c3222d" providerId="AD" clId="Web-{EC6A9328-DD8F-4838-75BF-34C5FEE88849}" dt="2022-07-20T19:04:33.933" v="4"/>
          <ac:spMkLst>
            <pc:docMk/>
            <pc:sldMk cId="1952305970" sldId="270"/>
            <ac:spMk id="2" creationId="{9EA8AA58-4979-0022-7F7B-FE982813F37D}"/>
          </ac:spMkLst>
        </pc:spChg>
        <pc:spChg chg="add del mod">
          <ac:chgData name="GARVIT GOPALANI - 200911050" userId="S::garvit.gopalani@learner.manipal.edu::c37ab7be-c308-418e-bf3b-ac9a02c3222d" providerId="AD" clId="Web-{EC6A9328-DD8F-4838-75BF-34C5FEE88849}" dt="2022-07-20T19:04:12.151" v="1"/>
          <ac:spMkLst>
            <pc:docMk/>
            <pc:sldMk cId="1952305970" sldId="270"/>
            <ac:spMk id="4" creationId="{E38A0110-42D1-53B7-E111-1B71FA555F66}"/>
          </ac:spMkLst>
        </pc:spChg>
        <pc:spChg chg="mod ord">
          <ac:chgData name="GARVIT GOPALANI - 200911050" userId="S::garvit.gopalani@learner.manipal.edu::c37ab7be-c308-418e-bf3b-ac9a02c3222d" providerId="AD" clId="Web-{EC6A9328-DD8F-4838-75BF-34C5FEE88849}" dt="2022-07-20T19:04:33.933" v="4"/>
          <ac:spMkLst>
            <pc:docMk/>
            <pc:sldMk cId="1952305970" sldId="270"/>
            <ac:spMk id="6" creationId="{1C3414E6-751D-2DFB-DD26-7B0BC4677FF5}"/>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11" creationId="{61515115-95FB-41E0-86F3-8744438C09D0}"/>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13" creationId="{8222A33F-BE2D-4D69-92A0-5DF8B17BAACA}"/>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15" creationId="{CE1C74D0-9609-468A-9597-5D87C8A42B58}"/>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17" creationId="{C137128D-E594-4905-9F76-E385F0831D60}"/>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22" creationId="{B4AAD3FD-83A5-4B89-9F8F-01B8870865BE}"/>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24" creationId="{61752F1D-FC0F-4103-9584-630E643CCDA6}"/>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26" creationId="{70151CB7-E7DE-4917-B831-01DF9CE01306}"/>
          </ac:spMkLst>
        </pc:spChg>
        <pc:spChg chg="add del">
          <ac:chgData name="GARVIT GOPALANI - 200911050" userId="S::garvit.gopalani@learner.manipal.edu::c37ab7be-c308-418e-bf3b-ac9a02c3222d" providerId="AD" clId="Web-{EC6A9328-DD8F-4838-75BF-34C5FEE88849}" dt="2022-07-20T19:04:33.933" v="4"/>
          <ac:spMkLst>
            <pc:docMk/>
            <pc:sldMk cId="1952305970" sldId="270"/>
            <ac:spMk id="28" creationId="{A92A1116-1C84-41DF-B803-1F7B0883EC82}"/>
          </ac:spMkLst>
        </pc:spChg>
        <pc:picChg chg="del">
          <ac:chgData name="GARVIT GOPALANI - 200911050" userId="S::garvit.gopalani@learner.manipal.edu::c37ab7be-c308-418e-bf3b-ac9a02c3222d" providerId="AD" clId="Web-{EC6A9328-DD8F-4838-75BF-34C5FEE88849}" dt="2022-07-20T19:03:33.900" v="0"/>
          <ac:picMkLst>
            <pc:docMk/>
            <pc:sldMk cId="1952305970" sldId="270"/>
            <ac:picMk id="5" creationId="{AC408879-2686-E742-C5B6-343CAF40AEFE}"/>
          </ac:picMkLst>
        </pc:picChg>
        <pc:picChg chg="add mod ord">
          <ac:chgData name="GARVIT GOPALANI - 200911050" userId="S::garvit.gopalani@learner.manipal.edu::c37ab7be-c308-418e-bf3b-ac9a02c3222d" providerId="AD" clId="Web-{EC6A9328-DD8F-4838-75BF-34C5FEE88849}" dt="2022-07-20T19:04:41.215" v="6" actId="14100"/>
          <ac:picMkLst>
            <pc:docMk/>
            <pc:sldMk cId="1952305970" sldId="270"/>
            <ac:picMk id="7" creationId="{81CB7230-50E3-4461-05F4-76F79AAE75A4}"/>
          </ac:picMkLst>
        </pc:picChg>
      </pc:sldChg>
      <pc:sldChg chg="addSp delSp modSp">
        <pc:chgData name="GARVIT GOPALANI - 200911050" userId="S::garvit.gopalani@learner.manipal.edu::c37ab7be-c308-418e-bf3b-ac9a02c3222d" providerId="AD" clId="Web-{EC6A9328-DD8F-4838-75BF-34C5FEE88849}" dt="2022-07-20T19:33:17.370" v="14" actId="14100"/>
        <pc:sldMkLst>
          <pc:docMk/>
          <pc:sldMk cId="1763258748" sldId="271"/>
        </pc:sldMkLst>
        <pc:spChg chg="mod">
          <ac:chgData name="GARVIT GOPALANI - 200911050" userId="S::garvit.gopalani@learner.manipal.edu::c37ab7be-c308-418e-bf3b-ac9a02c3222d" providerId="AD" clId="Web-{EC6A9328-DD8F-4838-75BF-34C5FEE88849}" dt="2022-07-20T19:33:07.150" v="12" actId="1076"/>
          <ac:spMkLst>
            <pc:docMk/>
            <pc:sldMk cId="1763258748" sldId="271"/>
            <ac:spMk id="2" creationId="{36D1DE73-9C59-2B14-D981-61681F7C5E6A}"/>
          </ac:spMkLst>
        </pc:spChg>
        <pc:spChg chg="del">
          <ac:chgData name="GARVIT GOPALANI - 200911050" userId="S::garvit.gopalani@learner.manipal.edu::c37ab7be-c308-418e-bf3b-ac9a02c3222d" providerId="AD" clId="Web-{EC6A9328-DD8F-4838-75BF-34C5FEE88849}" dt="2022-07-20T19:32:46.837" v="7"/>
          <ac:spMkLst>
            <pc:docMk/>
            <pc:sldMk cId="1763258748" sldId="271"/>
            <ac:spMk id="3" creationId="{72160E55-E4D1-A6A5-9FF5-47B9E60D0742}"/>
          </ac:spMkLst>
        </pc:spChg>
        <pc:picChg chg="add mod ord">
          <ac:chgData name="GARVIT GOPALANI - 200911050" userId="S::garvit.gopalani@learner.manipal.edu::c37ab7be-c308-418e-bf3b-ac9a02c3222d" providerId="AD" clId="Web-{EC6A9328-DD8F-4838-75BF-34C5FEE88849}" dt="2022-07-20T19:33:17.370" v="14" actId="14100"/>
          <ac:picMkLst>
            <pc:docMk/>
            <pc:sldMk cId="1763258748" sldId="271"/>
            <ac:picMk id="4" creationId="{3FC86540-4D6F-F92A-788B-D801A0A7B46A}"/>
          </ac:picMkLst>
        </pc:picChg>
      </pc:sldChg>
      <pc:sldChg chg="addSp delSp modSp new">
        <pc:chgData name="GARVIT GOPALANI - 200911050" userId="S::garvit.gopalani@learner.manipal.edu::c37ab7be-c308-418e-bf3b-ac9a02c3222d" providerId="AD" clId="Web-{EC6A9328-DD8F-4838-75BF-34C5FEE88849}" dt="2022-07-20T19:53:18.706" v="704" actId="1076"/>
        <pc:sldMkLst>
          <pc:docMk/>
          <pc:sldMk cId="1374061573" sldId="274"/>
        </pc:sldMkLst>
        <pc:spChg chg="del mod">
          <ac:chgData name="GARVIT GOPALANI - 200911050" userId="S::garvit.gopalani@learner.manipal.edu::c37ab7be-c308-418e-bf3b-ac9a02c3222d" providerId="AD" clId="Web-{EC6A9328-DD8F-4838-75BF-34C5FEE88849}" dt="2022-07-20T19:41:32.156" v="344"/>
          <ac:spMkLst>
            <pc:docMk/>
            <pc:sldMk cId="1374061573" sldId="274"/>
            <ac:spMk id="2" creationId="{3B042FAF-A3FA-10F2-919E-778A091DD14F}"/>
          </ac:spMkLst>
        </pc:spChg>
        <pc:spChg chg="mod">
          <ac:chgData name="GARVIT GOPALANI - 200911050" userId="S::garvit.gopalani@learner.manipal.edu::c37ab7be-c308-418e-bf3b-ac9a02c3222d" providerId="AD" clId="Web-{EC6A9328-DD8F-4838-75BF-34C5FEE88849}" dt="2022-07-20T19:53:18.706" v="704" actId="1076"/>
          <ac:spMkLst>
            <pc:docMk/>
            <pc:sldMk cId="1374061573" sldId="274"/>
            <ac:spMk id="3" creationId="{16A3D00A-D9B5-2DD8-1AC6-4FF809F6FA4E}"/>
          </ac:spMkLst>
        </pc:spChg>
        <pc:spChg chg="add mod">
          <ac:chgData name="GARVIT GOPALANI - 200911050" userId="S::garvit.gopalani@learner.manipal.edu::c37ab7be-c308-418e-bf3b-ac9a02c3222d" providerId="AD" clId="Web-{EC6A9328-DD8F-4838-75BF-34C5FEE88849}" dt="2022-07-20T19:53:11.050" v="703" actId="20577"/>
          <ac:spMkLst>
            <pc:docMk/>
            <pc:sldMk cId="1374061573" sldId="274"/>
            <ac:spMk id="4" creationId="{C92081EC-A006-6EF1-1BA0-35623275CFED}"/>
          </ac:spMkLst>
        </pc:spChg>
      </pc:sldChg>
      <pc:sldChg chg="addSp modSp new">
        <pc:chgData name="GARVIT GOPALANI - 200911050" userId="S::garvit.gopalani@learner.manipal.edu::c37ab7be-c308-418e-bf3b-ac9a02c3222d" providerId="AD" clId="Web-{EC6A9328-DD8F-4838-75BF-34C5FEE88849}" dt="2022-07-20T20:23:31.101" v="727" actId="14100"/>
        <pc:sldMkLst>
          <pc:docMk/>
          <pc:sldMk cId="834107277" sldId="275"/>
        </pc:sldMkLst>
        <pc:spChg chg="mod">
          <ac:chgData name="GARVIT GOPALANI - 200911050" userId="S::garvit.gopalani@learner.manipal.edu::c37ab7be-c308-418e-bf3b-ac9a02c3222d" providerId="AD" clId="Web-{EC6A9328-DD8F-4838-75BF-34C5FEE88849}" dt="2022-07-20T19:53:27.972" v="708" actId="20577"/>
          <ac:spMkLst>
            <pc:docMk/>
            <pc:sldMk cId="834107277" sldId="275"/>
            <ac:spMk id="2" creationId="{9BEC8F82-F129-D30C-7AA2-5A69FB8C9304}"/>
          </ac:spMkLst>
        </pc:spChg>
        <pc:spChg chg="mod">
          <ac:chgData name="GARVIT GOPALANI - 200911050" userId="S::garvit.gopalani@learner.manipal.edu::c37ab7be-c308-418e-bf3b-ac9a02c3222d" providerId="AD" clId="Web-{EC6A9328-DD8F-4838-75BF-34C5FEE88849}" dt="2022-07-20T20:22:27.974" v="715" actId="20577"/>
          <ac:spMkLst>
            <pc:docMk/>
            <pc:sldMk cId="834107277" sldId="275"/>
            <ac:spMk id="3" creationId="{CA375E64-F73A-408F-213D-BCC83C78AAE3}"/>
          </ac:spMkLst>
        </pc:spChg>
        <pc:picChg chg="add mod">
          <ac:chgData name="GARVIT GOPALANI - 200911050" userId="S::garvit.gopalani@learner.manipal.edu::c37ab7be-c308-418e-bf3b-ac9a02c3222d" providerId="AD" clId="Web-{EC6A9328-DD8F-4838-75BF-34C5FEE88849}" dt="2022-07-20T20:22:40.975" v="721" actId="14100"/>
          <ac:picMkLst>
            <pc:docMk/>
            <pc:sldMk cId="834107277" sldId="275"/>
            <ac:picMk id="4" creationId="{E75AD2F2-1FF3-DAC5-B601-CA2E5496C35E}"/>
          </ac:picMkLst>
        </pc:picChg>
        <pc:picChg chg="add mod">
          <ac:chgData name="GARVIT GOPALANI - 200911050" userId="S::garvit.gopalani@learner.manipal.edu::c37ab7be-c308-418e-bf3b-ac9a02c3222d" providerId="AD" clId="Web-{EC6A9328-DD8F-4838-75BF-34C5FEE88849}" dt="2022-07-20T20:23:31.101" v="727" actId="14100"/>
          <ac:picMkLst>
            <pc:docMk/>
            <pc:sldMk cId="834107277" sldId="275"/>
            <ac:picMk id="5" creationId="{72875C41-4547-7405-56D6-66BFB5DAA000}"/>
          </ac:picMkLst>
        </pc:picChg>
      </pc:sldChg>
    </pc:docChg>
  </pc:docChgLst>
  <pc:docChgLst>
    <pc:chgData name="GARVIT GOPALANI - 200911050" userId="S::garvit.gopalani@learner.manipal.edu::c37ab7be-c308-418e-bf3b-ac9a02c3222d" providerId="AD" clId="Web-{3909E608-AFBB-FF51-29A9-967C23A64422}"/>
    <pc:docChg chg="addSld modSld">
      <pc:chgData name="GARVIT GOPALANI - 200911050" userId="S::garvit.gopalani@learner.manipal.edu::c37ab7be-c308-418e-bf3b-ac9a02c3222d" providerId="AD" clId="Web-{3909E608-AFBB-FF51-29A9-967C23A64422}" dt="2022-07-21T16:12:22.068" v="882" actId="14100"/>
      <pc:docMkLst>
        <pc:docMk/>
      </pc:docMkLst>
      <pc:sldChg chg="addSp delSp modSp">
        <pc:chgData name="GARVIT GOPALANI - 200911050" userId="S::garvit.gopalani@learner.manipal.edu::c37ab7be-c308-418e-bf3b-ac9a02c3222d" providerId="AD" clId="Web-{3909E608-AFBB-FF51-29A9-967C23A64422}" dt="2022-07-21T15:52:21.348" v="870"/>
        <pc:sldMkLst>
          <pc:docMk/>
          <pc:sldMk cId="2299734367" sldId="256"/>
        </pc:sldMkLst>
        <pc:spChg chg="mod">
          <ac:chgData name="GARVIT GOPALANI - 200911050" userId="S::garvit.gopalani@learner.manipal.edu::c37ab7be-c308-418e-bf3b-ac9a02c3222d" providerId="AD" clId="Web-{3909E608-AFBB-FF51-29A9-967C23A64422}" dt="2022-07-21T12:24:45.828" v="577" actId="20577"/>
          <ac:spMkLst>
            <pc:docMk/>
            <pc:sldMk cId="2299734367" sldId="256"/>
            <ac:spMk id="3" creationId="{00000000-0000-0000-0000-000000000000}"/>
          </ac:spMkLst>
        </pc:spChg>
        <pc:spChg chg="add del mod">
          <ac:chgData name="GARVIT GOPALANI - 200911050" userId="S::garvit.gopalani@learner.manipal.edu::c37ab7be-c308-418e-bf3b-ac9a02c3222d" providerId="AD" clId="Web-{3909E608-AFBB-FF51-29A9-967C23A64422}" dt="2022-07-21T15:52:21.348" v="870"/>
          <ac:spMkLst>
            <pc:docMk/>
            <pc:sldMk cId="2299734367" sldId="256"/>
            <ac:spMk id="6" creationId="{9E99E927-AB68-CD37-5E3C-61D8BC335A8A}"/>
          </ac:spMkLst>
        </pc:spChg>
        <pc:spChg chg="add del mod">
          <ac:chgData name="GARVIT GOPALANI - 200911050" userId="S::garvit.gopalani@learner.manipal.edu::c37ab7be-c308-418e-bf3b-ac9a02c3222d" providerId="AD" clId="Web-{3909E608-AFBB-FF51-29A9-967C23A64422}" dt="2022-07-21T15:19:14.613" v="864"/>
          <ac:spMkLst>
            <pc:docMk/>
            <pc:sldMk cId="2299734367" sldId="256"/>
            <ac:spMk id="6" creationId="{B8CEA9D9-82A1-821C-191D-C31B8DE6400F}"/>
          </ac:spMkLst>
        </pc:spChg>
        <pc:spChg chg="add del mod">
          <ac:chgData name="GARVIT GOPALANI - 200911050" userId="S::garvit.gopalani@learner.manipal.edu::c37ab7be-c308-418e-bf3b-ac9a02c3222d" providerId="AD" clId="Web-{3909E608-AFBB-FF51-29A9-967C23A64422}" dt="2022-07-21T15:52:11.332" v="868"/>
          <ac:spMkLst>
            <pc:docMk/>
            <pc:sldMk cId="2299734367" sldId="256"/>
            <ac:spMk id="7" creationId="{7BF16F34-9216-F32D-3C0F-09152ADBEB22}"/>
          </ac:spMkLst>
        </pc:spChg>
        <pc:picChg chg="add mod">
          <ac:chgData name="GARVIT GOPALANI - 200911050" userId="S::garvit.gopalani@learner.manipal.edu::c37ab7be-c308-418e-bf3b-ac9a02c3222d" providerId="AD" clId="Web-{3909E608-AFBB-FF51-29A9-967C23A64422}" dt="2022-07-21T12:26:04.002" v="579" actId="1076"/>
          <ac:picMkLst>
            <pc:docMk/>
            <pc:sldMk cId="2299734367" sldId="256"/>
            <ac:picMk id="4" creationId="{20CFD3DA-7548-8FE0-9188-B2D6B5210CD4}"/>
          </ac:picMkLst>
        </pc:picChg>
        <pc:picChg chg="add mod">
          <ac:chgData name="GARVIT GOPALANI - 200911050" userId="S::garvit.gopalani@learner.manipal.edu::c37ab7be-c308-418e-bf3b-ac9a02c3222d" providerId="AD" clId="Web-{3909E608-AFBB-FF51-29A9-967C23A64422}" dt="2022-07-21T12:26:46.847" v="583" actId="14100"/>
          <ac:picMkLst>
            <pc:docMk/>
            <pc:sldMk cId="2299734367" sldId="256"/>
            <ac:picMk id="5" creationId="{567E85D8-6C65-EE43-E7DF-40FA56DD618C}"/>
          </ac:picMkLst>
        </pc:picChg>
      </pc:sldChg>
      <pc:sldChg chg="modSp">
        <pc:chgData name="GARVIT GOPALANI - 200911050" userId="S::garvit.gopalani@learner.manipal.edu::c37ab7be-c308-418e-bf3b-ac9a02c3222d" providerId="AD" clId="Web-{3909E608-AFBB-FF51-29A9-967C23A64422}" dt="2022-07-21T11:57:22.507" v="54" actId="20577"/>
        <pc:sldMkLst>
          <pc:docMk/>
          <pc:sldMk cId="4095365212" sldId="257"/>
        </pc:sldMkLst>
        <pc:spChg chg="mod">
          <ac:chgData name="GARVIT GOPALANI - 200911050" userId="S::garvit.gopalani@learner.manipal.edu::c37ab7be-c308-418e-bf3b-ac9a02c3222d" providerId="AD" clId="Web-{3909E608-AFBB-FF51-29A9-967C23A64422}" dt="2022-07-21T11:57:22.507" v="54" actId="20577"/>
          <ac:spMkLst>
            <pc:docMk/>
            <pc:sldMk cId="4095365212" sldId="257"/>
            <ac:spMk id="3" creationId="{A617EC90-E647-B69F-B70A-E85CF966FE1B}"/>
          </ac:spMkLst>
        </pc:spChg>
      </pc:sldChg>
      <pc:sldChg chg="modSp">
        <pc:chgData name="GARVIT GOPALANI - 200911050" userId="S::garvit.gopalani@learner.manipal.edu::c37ab7be-c308-418e-bf3b-ac9a02c3222d" providerId="AD" clId="Web-{3909E608-AFBB-FF51-29A9-967C23A64422}" dt="2022-07-21T11:59:24.230" v="90" actId="20577"/>
        <pc:sldMkLst>
          <pc:docMk/>
          <pc:sldMk cId="1920830461" sldId="267"/>
        </pc:sldMkLst>
        <pc:spChg chg="mod">
          <ac:chgData name="GARVIT GOPALANI - 200911050" userId="S::garvit.gopalani@learner.manipal.edu::c37ab7be-c308-418e-bf3b-ac9a02c3222d" providerId="AD" clId="Web-{3909E608-AFBB-FF51-29A9-967C23A64422}" dt="2022-07-21T11:59:24.230" v="90" actId="20577"/>
          <ac:spMkLst>
            <pc:docMk/>
            <pc:sldMk cId="1920830461" sldId="267"/>
            <ac:spMk id="5" creationId="{111C43E8-DABF-A58F-7687-F177776F50DC}"/>
          </ac:spMkLst>
        </pc:spChg>
      </pc:sldChg>
      <pc:sldChg chg="addSp delSp modSp">
        <pc:chgData name="GARVIT GOPALANI - 200911050" userId="S::garvit.gopalani@learner.manipal.edu::c37ab7be-c308-418e-bf3b-ac9a02c3222d" providerId="AD" clId="Web-{3909E608-AFBB-FF51-29A9-967C23A64422}" dt="2022-07-21T12:08:20.467" v="160" actId="20577"/>
        <pc:sldMkLst>
          <pc:docMk/>
          <pc:sldMk cId="3461903978" sldId="268"/>
        </pc:sldMkLst>
        <pc:spChg chg="add mod">
          <ac:chgData name="GARVIT GOPALANI - 200911050" userId="S::garvit.gopalani@learner.manipal.edu::c37ab7be-c308-418e-bf3b-ac9a02c3222d" providerId="AD" clId="Web-{3909E608-AFBB-FF51-29A9-967C23A64422}" dt="2022-07-21T12:08:20.467" v="160" actId="20577"/>
          <ac:spMkLst>
            <pc:docMk/>
            <pc:sldMk cId="3461903978" sldId="268"/>
            <ac:spMk id="3" creationId="{87097366-FC69-930A-9360-259CF1233BC2}"/>
          </ac:spMkLst>
        </pc:spChg>
        <pc:picChg chg="add mod">
          <ac:chgData name="GARVIT GOPALANI - 200911050" userId="S::garvit.gopalani@learner.manipal.edu::c37ab7be-c308-418e-bf3b-ac9a02c3222d" providerId="AD" clId="Web-{3909E608-AFBB-FF51-29A9-967C23A64422}" dt="2022-07-21T12:02:17.486" v="96" actId="14100"/>
          <ac:picMkLst>
            <pc:docMk/>
            <pc:sldMk cId="3461903978" sldId="268"/>
            <ac:picMk id="2" creationId="{8F5B91F2-3CB3-2465-8EA4-CC67E0F88215}"/>
          </ac:picMkLst>
        </pc:picChg>
        <pc:picChg chg="del">
          <ac:chgData name="GARVIT GOPALANI - 200911050" userId="S::garvit.gopalani@learner.manipal.edu::c37ab7be-c308-418e-bf3b-ac9a02c3222d" providerId="AD" clId="Web-{3909E608-AFBB-FF51-29A9-967C23A64422}" dt="2022-07-21T12:02:01.985" v="91"/>
          <ac:picMkLst>
            <pc:docMk/>
            <pc:sldMk cId="3461903978" sldId="268"/>
            <ac:picMk id="7" creationId="{560B03B7-15FB-F1ED-2A43-C63C4A0B4659}"/>
          </ac:picMkLst>
        </pc:picChg>
      </pc:sldChg>
      <pc:sldChg chg="modSp">
        <pc:chgData name="GARVIT GOPALANI - 200911050" userId="S::garvit.gopalani@learner.manipal.edu::c37ab7be-c308-418e-bf3b-ac9a02c3222d" providerId="AD" clId="Web-{3909E608-AFBB-FF51-29A9-967C23A64422}" dt="2022-07-21T12:12:02.365" v="192" actId="20577"/>
        <pc:sldMkLst>
          <pc:docMk/>
          <pc:sldMk cId="1952305970" sldId="270"/>
        </pc:sldMkLst>
        <pc:spChg chg="mod">
          <ac:chgData name="GARVIT GOPALANI - 200911050" userId="S::garvit.gopalani@learner.manipal.edu::c37ab7be-c308-418e-bf3b-ac9a02c3222d" providerId="AD" clId="Web-{3909E608-AFBB-FF51-29A9-967C23A64422}" dt="2022-07-21T12:12:02.365" v="192" actId="20577"/>
          <ac:spMkLst>
            <pc:docMk/>
            <pc:sldMk cId="1952305970" sldId="270"/>
            <ac:spMk id="6" creationId="{1C3414E6-751D-2DFB-DD26-7B0BC4677FF5}"/>
          </ac:spMkLst>
        </pc:spChg>
      </pc:sldChg>
      <pc:sldChg chg="modSp">
        <pc:chgData name="GARVIT GOPALANI - 200911050" userId="S::garvit.gopalani@learner.manipal.edu::c37ab7be-c308-418e-bf3b-ac9a02c3222d" providerId="AD" clId="Web-{3909E608-AFBB-FF51-29A9-967C23A64422}" dt="2022-07-21T12:15:18.731" v="308" actId="14100"/>
        <pc:sldMkLst>
          <pc:docMk/>
          <pc:sldMk cId="1374061573" sldId="274"/>
        </pc:sldMkLst>
        <pc:spChg chg="mod">
          <ac:chgData name="GARVIT GOPALANI - 200911050" userId="S::garvit.gopalani@learner.manipal.edu::c37ab7be-c308-418e-bf3b-ac9a02c3222d" providerId="AD" clId="Web-{3909E608-AFBB-FF51-29A9-967C23A64422}" dt="2022-07-21T12:15:18.731" v="308" actId="14100"/>
          <ac:spMkLst>
            <pc:docMk/>
            <pc:sldMk cId="1374061573" sldId="274"/>
            <ac:spMk id="3" creationId="{16A3D00A-D9B5-2DD8-1AC6-4FF809F6FA4E}"/>
          </ac:spMkLst>
        </pc:spChg>
      </pc:sldChg>
      <pc:sldChg chg="modSp">
        <pc:chgData name="GARVIT GOPALANI - 200911050" userId="S::garvit.gopalani@learner.manipal.edu::c37ab7be-c308-418e-bf3b-ac9a02c3222d" providerId="AD" clId="Web-{3909E608-AFBB-FF51-29A9-967C23A64422}" dt="2022-07-21T12:22:49.042" v="536" actId="20577"/>
        <pc:sldMkLst>
          <pc:docMk/>
          <pc:sldMk cId="834107277" sldId="275"/>
        </pc:sldMkLst>
        <pc:spChg chg="mod">
          <ac:chgData name="GARVIT GOPALANI - 200911050" userId="S::garvit.gopalani@learner.manipal.edu::c37ab7be-c308-418e-bf3b-ac9a02c3222d" providerId="AD" clId="Web-{3909E608-AFBB-FF51-29A9-967C23A64422}" dt="2022-07-21T12:22:49.042" v="536" actId="20577"/>
          <ac:spMkLst>
            <pc:docMk/>
            <pc:sldMk cId="834107277" sldId="275"/>
            <ac:spMk id="3" creationId="{CA375E64-F73A-408F-213D-BCC83C78AAE3}"/>
          </ac:spMkLst>
        </pc:spChg>
        <pc:picChg chg="mod">
          <ac:chgData name="GARVIT GOPALANI - 200911050" userId="S::garvit.gopalani@learner.manipal.edu::c37ab7be-c308-418e-bf3b-ac9a02c3222d" providerId="AD" clId="Web-{3909E608-AFBB-FF51-29A9-967C23A64422}" dt="2022-07-21T12:20:00.052" v="429" actId="1076"/>
          <ac:picMkLst>
            <pc:docMk/>
            <pc:sldMk cId="834107277" sldId="275"/>
            <ac:picMk id="4" creationId="{E75AD2F2-1FF3-DAC5-B601-CA2E5496C35E}"/>
          </ac:picMkLst>
        </pc:picChg>
        <pc:picChg chg="mod">
          <ac:chgData name="GARVIT GOPALANI - 200911050" userId="S::garvit.gopalani@learner.manipal.edu::c37ab7be-c308-418e-bf3b-ac9a02c3222d" providerId="AD" clId="Web-{3909E608-AFBB-FF51-29A9-967C23A64422}" dt="2022-07-21T12:20:03.553" v="430" actId="14100"/>
          <ac:picMkLst>
            <pc:docMk/>
            <pc:sldMk cId="834107277" sldId="275"/>
            <ac:picMk id="5" creationId="{72875C41-4547-7405-56D6-66BFB5DAA000}"/>
          </ac:picMkLst>
        </pc:picChg>
      </pc:sldChg>
      <pc:sldChg chg="addSp delSp modSp new mod setBg setClrOvrMap">
        <pc:chgData name="GARVIT GOPALANI - 200911050" userId="S::garvit.gopalani@learner.manipal.edu::c37ab7be-c308-418e-bf3b-ac9a02c3222d" providerId="AD" clId="Web-{3909E608-AFBB-FF51-29A9-967C23A64422}" dt="2022-07-21T15:04:48.440" v="861"/>
        <pc:sldMkLst>
          <pc:docMk/>
          <pc:sldMk cId="3787978262" sldId="276"/>
        </pc:sldMkLst>
        <pc:spChg chg="mod">
          <ac:chgData name="GARVIT GOPALANI - 200911050" userId="S::garvit.gopalani@learner.manipal.edu::c37ab7be-c308-418e-bf3b-ac9a02c3222d" providerId="AD" clId="Web-{3909E608-AFBB-FF51-29A9-967C23A64422}" dt="2022-07-21T15:04:00.393" v="854"/>
          <ac:spMkLst>
            <pc:docMk/>
            <pc:sldMk cId="3787978262" sldId="276"/>
            <ac:spMk id="2" creationId="{91DDCFAD-1636-84CF-8BFF-B974A039570A}"/>
          </ac:spMkLst>
        </pc:spChg>
        <pc:spChg chg="mod ord">
          <ac:chgData name="GARVIT GOPALANI - 200911050" userId="S::garvit.gopalani@learner.manipal.edu::c37ab7be-c308-418e-bf3b-ac9a02c3222d" providerId="AD" clId="Web-{3909E608-AFBB-FF51-29A9-967C23A64422}" dt="2022-07-21T15:04:00.393" v="854"/>
          <ac:spMkLst>
            <pc:docMk/>
            <pc:sldMk cId="3787978262" sldId="276"/>
            <ac:spMk id="3" creationId="{8ACC6D9F-0B57-2AC6-F9BE-2327E90CA772}"/>
          </ac:spMkLst>
        </pc:spChg>
        <pc:spChg chg="add del mod">
          <ac:chgData name="GARVIT GOPALANI - 200911050" userId="S::garvit.gopalani@learner.manipal.edu::c37ab7be-c308-418e-bf3b-ac9a02c3222d" providerId="AD" clId="Web-{3909E608-AFBB-FF51-29A9-967C23A64422}" dt="2022-07-21T15:04:48.440" v="861"/>
          <ac:spMkLst>
            <pc:docMk/>
            <pc:sldMk cId="3787978262" sldId="276"/>
            <ac:spMk id="5" creationId="{AC0B6CA4-CC13-EDCC-C4F3-7F0FE7640A1E}"/>
          </ac:spMkLst>
        </pc:spChg>
        <pc:spChg chg="add del mod">
          <ac:chgData name="GARVIT GOPALANI - 200911050" userId="S::garvit.gopalani@learner.manipal.edu::c37ab7be-c308-418e-bf3b-ac9a02c3222d" providerId="AD" clId="Web-{3909E608-AFBB-FF51-29A9-967C23A64422}" dt="2022-07-21T15:04:39.362" v="859"/>
          <ac:spMkLst>
            <pc:docMk/>
            <pc:sldMk cId="3787978262" sldId="276"/>
            <ac:spMk id="6" creationId="{7897C041-9F42-D7AB-BF2A-839E42C0C917}"/>
          </ac:spMkLst>
        </pc:spChg>
        <pc:spChg chg="add">
          <ac:chgData name="GARVIT GOPALANI - 200911050" userId="S::garvit.gopalani@learner.manipal.edu::c37ab7be-c308-418e-bf3b-ac9a02c3222d" providerId="AD" clId="Web-{3909E608-AFBB-FF51-29A9-967C23A64422}" dt="2022-07-21T15:04:00.393" v="854"/>
          <ac:spMkLst>
            <pc:docMk/>
            <pc:sldMk cId="3787978262" sldId="276"/>
            <ac:spMk id="9" creationId="{61515115-95FB-41E0-86F3-8744438C09D0}"/>
          </ac:spMkLst>
        </pc:spChg>
        <pc:spChg chg="add">
          <ac:chgData name="GARVIT GOPALANI - 200911050" userId="S::garvit.gopalani@learner.manipal.edu::c37ab7be-c308-418e-bf3b-ac9a02c3222d" providerId="AD" clId="Web-{3909E608-AFBB-FF51-29A9-967C23A64422}" dt="2022-07-21T15:04:00.393" v="854"/>
          <ac:spMkLst>
            <pc:docMk/>
            <pc:sldMk cId="3787978262" sldId="276"/>
            <ac:spMk id="11" creationId="{8222A33F-BE2D-4D69-92A0-5DF8B17BAACA}"/>
          </ac:spMkLst>
        </pc:spChg>
        <pc:spChg chg="add">
          <ac:chgData name="GARVIT GOPALANI - 200911050" userId="S::garvit.gopalani@learner.manipal.edu::c37ab7be-c308-418e-bf3b-ac9a02c3222d" providerId="AD" clId="Web-{3909E608-AFBB-FF51-29A9-967C23A64422}" dt="2022-07-21T15:04:00.393" v="854"/>
          <ac:spMkLst>
            <pc:docMk/>
            <pc:sldMk cId="3787978262" sldId="276"/>
            <ac:spMk id="13" creationId="{CE1C74D0-9609-468A-9597-5D87C8A42B58}"/>
          </ac:spMkLst>
        </pc:spChg>
        <pc:spChg chg="add">
          <ac:chgData name="GARVIT GOPALANI - 200911050" userId="S::garvit.gopalani@learner.manipal.edu::c37ab7be-c308-418e-bf3b-ac9a02c3222d" providerId="AD" clId="Web-{3909E608-AFBB-FF51-29A9-967C23A64422}" dt="2022-07-21T15:04:00.393" v="854"/>
          <ac:spMkLst>
            <pc:docMk/>
            <pc:sldMk cId="3787978262" sldId="276"/>
            <ac:spMk id="15" creationId="{C137128D-E594-4905-9F76-E385F0831D60}"/>
          </ac:spMkLst>
        </pc:spChg>
        <pc:picChg chg="add mod">
          <ac:chgData name="GARVIT GOPALANI - 200911050" userId="S::garvit.gopalani@learner.manipal.edu::c37ab7be-c308-418e-bf3b-ac9a02c3222d" providerId="AD" clId="Web-{3909E608-AFBB-FF51-29A9-967C23A64422}" dt="2022-07-21T15:04:00.393" v="854"/>
          <ac:picMkLst>
            <pc:docMk/>
            <pc:sldMk cId="3787978262" sldId="276"/>
            <ac:picMk id="4" creationId="{3197ED7A-41A6-CC9E-CF8A-2A7CCA7F4F15}"/>
          </ac:picMkLst>
        </pc:picChg>
      </pc:sldChg>
      <pc:sldChg chg="addSp delSp modSp new mod setBg">
        <pc:chgData name="GARVIT GOPALANI - 200911050" userId="S::garvit.gopalani@learner.manipal.edu::c37ab7be-c308-418e-bf3b-ac9a02c3222d" providerId="AD" clId="Web-{3909E608-AFBB-FF51-29A9-967C23A64422}" dt="2022-07-21T16:12:22.068" v="882" actId="14100"/>
        <pc:sldMkLst>
          <pc:docMk/>
          <pc:sldMk cId="708087559" sldId="277"/>
        </pc:sldMkLst>
        <pc:spChg chg="add del">
          <ac:chgData name="GARVIT GOPALANI - 200911050" userId="S::garvit.gopalani@learner.manipal.edu::c37ab7be-c308-418e-bf3b-ac9a02c3222d" providerId="AD" clId="Web-{3909E608-AFBB-FF51-29A9-967C23A64422}" dt="2022-07-21T16:12:00.911" v="878"/>
          <ac:spMkLst>
            <pc:docMk/>
            <pc:sldMk cId="708087559" sldId="277"/>
            <ac:spMk id="2" creationId="{F53DE588-927C-A8CF-5DD4-AC0EDD92004F}"/>
          </ac:spMkLst>
        </pc:spChg>
        <pc:spChg chg="del">
          <ac:chgData name="GARVIT GOPALANI - 200911050" userId="S::garvit.gopalani@learner.manipal.edu::c37ab7be-c308-418e-bf3b-ac9a02c3222d" providerId="AD" clId="Web-{3909E608-AFBB-FF51-29A9-967C23A64422}" dt="2022-07-21T16:11:34.613" v="872"/>
          <ac:spMkLst>
            <pc:docMk/>
            <pc:sldMk cId="708087559" sldId="277"/>
            <ac:spMk id="3" creationId="{EEAB126C-3A9B-D539-B4D4-503A6810CA5A}"/>
          </ac:spMkLst>
        </pc:spChg>
        <pc:spChg chg="add del">
          <ac:chgData name="GARVIT GOPALANI - 200911050" userId="S::garvit.gopalani@learner.manipal.edu::c37ab7be-c308-418e-bf3b-ac9a02c3222d" providerId="AD" clId="Web-{3909E608-AFBB-FF51-29A9-967C23A64422}" dt="2022-07-21T16:12:00.911" v="878"/>
          <ac:spMkLst>
            <pc:docMk/>
            <pc:sldMk cId="708087559" sldId="277"/>
            <ac:spMk id="13" creationId="{DA1DAC79-DDBA-4382-9D43-6E5F685BE5FB}"/>
          </ac:spMkLst>
        </pc:spChg>
        <pc:spChg chg="add del">
          <ac:chgData name="GARVIT GOPALANI - 200911050" userId="S::garvit.gopalani@learner.manipal.edu::c37ab7be-c308-418e-bf3b-ac9a02c3222d" providerId="AD" clId="Web-{3909E608-AFBB-FF51-29A9-967C23A64422}" dt="2022-07-21T16:12:00.911" v="878"/>
          <ac:spMkLst>
            <pc:docMk/>
            <pc:sldMk cId="708087559" sldId="277"/>
            <ac:spMk id="19" creationId="{6AACA73D-178F-4CFC-99E3-9F4FCBBDBA83}"/>
          </ac:spMkLst>
        </pc:spChg>
        <pc:picChg chg="add mod ord">
          <ac:chgData name="GARVIT GOPALANI - 200911050" userId="S::garvit.gopalani@learner.manipal.edu::c37ab7be-c308-418e-bf3b-ac9a02c3222d" providerId="AD" clId="Web-{3909E608-AFBB-FF51-29A9-967C23A64422}" dt="2022-07-21T16:12:22.068" v="882" actId="14100"/>
          <ac:picMkLst>
            <pc:docMk/>
            <pc:sldMk cId="708087559" sldId="277"/>
            <ac:picMk id="4" creationId="{340B6C1C-561D-147B-890E-C76808E57DC6}"/>
          </ac:picMkLst>
        </pc:picChg>
        <pc:picChg chg="add del">
          <ac:chgData name="GARVIT GOPALANI - 200911050" userId="S::garvit.gopalani@learner.manipal.edu::c37ab7be-c308-418e-bf3b-ac9a02c3222d" providerId="AD" clId="Web-{3909E608-AFBB-FF51-29A9-967C23A64422}" dt="2022-07-21T16:12:00.911" v="878"/>
          <ac:picMkLst>
            <pc:docMk/>
            <pc:sldMk cId="708087559" sldId="277"/>
            <ac:picMk id="9" creationId="{5B89E5C5-A037-45B3-9D37-3658914D4799}"/>
          </ac:picMkLst>
        </pc:picChg>
        <pc:picChg chg="add del">
          <ac:chgData name="GARVIT GOPALANI - 200911050" userId="S::garvit.gopalani@learner.manipal.edu::c37ab7be-c308-418e-bf3b-ac9a02c3222d" providerId="AD" clId="Web-{3909E608-AFBB-FF51-29A9-967C23A64422}" dt="2022-07-21T16:12:00.911" v="878"/>
          <ac:picMkLst>
            <pc:docMk/>
            <pc:sldMk cId="708087559" sldId="277"/>
            <ac:picMk id="11" creationId="{5ACB93B0-521E-443D-9750-AFCFDDB3E801}"/>
          </ac:picMkLst>
        </pc:picChg>
        <pc:picChg chg="add del">
          <ac:chgData name="GARVIT GOPALANI - 200911050" userId="S::garvit.gopalani@learner.manipal.edu::c37ab7be-c308-418e-bf3b-ac9a02c3222d" providerId="AD" clId="Web-{3909E608-AFBB-FF51-29A9-967C23A64422}" dt="2022-07-21T16:12:00.911" v="878"/>
          <ac:picMkLst>
            <pc:docMk/>
            <pc:sldMk cId="708087559" sldId="277"/>
            <ac:picMk id="15" creationId="{E0880F10-995F-4F01-A83B-7ECDB7BE7905}"/>
          </ac:picMkLst>
        </pc:picChg>
        <pc:picChg chg="add del">
          <ac:chgData name="GARVIT GOPALANI - 200911050" userId="S::garvit.gopalani@learner.manipal.edu::c37ab7be-c308-418e-bf3b-ac9a02c3222d" providerId="AD" clId="Web-{3909E608-AFBB-FF51-29A9-967C23A64422}" dt="2022-07-21T16:12:00.911" v="878"/>
          <ac:picMkLst>
            <pc:docMk/>
            <pc:sldMk cId="708087559" sldId="277"/>
            <ac:picMk id="17" creationId="{A2D49266-1F08-40F2-B0E1-1D919DCB57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8B8025-020F-4177-8923-A113458B020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83BF0D7-34D6-4F21-A89C-6E56A70DA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107670-ED36-4F0A-A281-2C1CAA6A7C67}" type="datetime1">
              <a:rPr lang="en-GB" smtClean="0"/>
              <a:t>21/07/2022</a:t>
            </a:fld>
            <a:endParaRPr lang="en-GB" dirty="0"/>
          </a:p>
        </p:txBody>
      </p:sp>
      <p:sp>
        <p:nvSpPr>
          <p:cNvPr id="4" name="Footer Placeholder 3">
            <a:extLst>
              <a:ext uri="{FF2B5EF4-FFF2-40B4-BE49-F238E27FC236}">
                <a16:creationId xmlns:a16="http://schemas.microsoft.com/office/drawing/2014/main" id="{8D961BE4-40B3-4C17-94CC-EA9A790349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EB8A2F4-ED8E-403F-A4B6-34FEE7ADE2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C7DE40-7AEB-4C7C-BC44-FA39FAEF52D2}" type="slidenum">
              <a:rPr lang="en-GB" smtClean="0"/>
              <a:t>‹#›</a:t>
            </a:fld>
            <a:endParaRPr lang="en-GB"/>
          </a:p>
        </p:txBody>
      </p:sp>
    </p:spTree>
    <p:extLst>
      <p:ext uri="{BB962C8B-B14F-4D97-AF65-F5344CB8AC3E}">
        <p14:creationId xmlns:p14="http://schemas.microsoft.com/office/powerpoint/2010/main" val="235491880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82D2D3-0165-4B5D-ADED-1331DF83D0BE}" type="datetime1">
              <a:rPr lang="en-GB" smtClean="0"/>
              <a:pPr/>
              <a:t>21/07/2022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46AA59-A65D-4FFD-9D6B-AAE6A5DDB6BE}" type="slidenum">
              <a:rPr lang="en-GB" noProof="0" smtClean="0"/>
              <a:t>‹#›</a:t>
            </a:fld>
            <a:endParaRPr lang="en-GB" noProof="0"/>
          </a:p>
        </p:txBody>
      </p:sp>
    </p:spTree>
    <p:extLst>
      <p:ext uri="{BB962C8B-B14F-4D97-AF65-F5344CB8AC3E}">
        <p14:creationId xmlns:p14="http://schemas.microsoft.com/office/powerpoint/2010/main" val="141782585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746AA59-A65D-4FFD-9D6B-AAE6A5DDB6BE}" type="slidenum">
              <a:rPr lang="en-GB" smtClean="0"/>
              <a:t>1</a:t>
            </a:fld>
            <a:endParaRPr lang="en-GB"/>
          </a:p>
        </p:txBody>
      </p:sp>
    </p:spTree>
    <p:extLst>
      <p:ext uri="{BB962C8B-B14F-4D97-AF65-F5344CB8AC3E}">
        <p14:creationId xmlns:p14="http://schemas.microsoft.com/office/powerpoint/2010/main" val="2021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rtlCol="0" anchor="b"/>
          <a:lstStyle>
            <a:lvl1pPr>
              <a:defRPr sz="7200"/>
            </a:lvl1pPr>
          </a:lstStyle>
          <a:p>
            <a:pPr rtl="0"/>
            <a:r>
              <a:rPr lang="en-GB" noProof="0"/>
              <a:t>Click to edit Master title style</a:t>
            </a:r>
          </a:p>
        </p:txBody>
      </p:sp>
      <p:sp>
        <p:nvSpPr>
          <p:cNvPr id="3" name="Subtitle 2"/>
          <p:cNvSpPr>
            <a:spLocks noGrp="1"/>
          </p:cNvSpPr>
          <p:nvPr>
            <p:ph type="subTitle" idx="1"/>
          </p:nvPr>
        </p:nvSpPr>
        <p:spPr>
          <a:xfrm>
            <a:off x="1154955" y="4777380"/>
            <a:ext cx="8825658" cy="861420"/>
          </a:xfrm>
        </p:spPr>
        <p:txBody>
          <a:bodyPr rtlCol="0"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p>
        </p:txBody>
      </p:sp>
      <p:sp>
        <p:nvSpPr>
          <p:cNvPr id="4" name="Date Placeholder 3"/>
          <p:cNvSpPr>
            <a:spLocks noGrp="1"/>
          </p:cNvSpPr>
          <p:nvPr>
            <p:ph type="dt" sz="half" idx="10"/>
          </p:nvPr>
        </p:nvSpPr>
        <p:spPr/>
        <p:txBody>
          <a:bodyPr rtlCol="0"/>
          <a:lstStyle/>
          <a:p>
            <a:pPr rtl="0"/>
            <a:fld id="{A87CFA2D-0255-48EB-AF02-8DA9AECA4556}"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en-GB" noProof="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4" name="Text Placeholder 3"/>
          <p:cNvSpPr>
            <a:spLocks noGrp="1"/>
          </p:cNvSpPr>
          <p:nvPr>
            <p:ph type="body" sz="half" idx="2"/>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73D7790F-031A-42D6-8CE7-EF8A9E725AD9}" type="datetime1">
              <a:rPr lang="en-GB" noProof="0" smtClean="0"/>
              <a:t>21/07/2022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rtlCol="0"/>
          <a:lstStyle>
            <a:lvl1pPr>
              <a:defRPr sz="4800"/>
            </a:lvl1pPr>
          </a:lstStyle>
          <a:p>
            <a:pPr rtl="0"/>
            <a:r>
              <a:rPr lang="en-GB" noProof="0"/>
              <a:t>Click to edit Master title style</a:t>
            </a:r>
          </a:p>
        </p:txBody>
      </p:sp>
      <p:sp>
        <p:nvSpPr>
          <p:cNvPr id="8" name="Text Placeholder 3"/>
          <p:cNvSpPr>
            <a:spLocks noGrp="1"/>
          </p:cNvSpPr>
          <p:nvPr>
            <p:ph type="body" sz="half" idx="2"/>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F050EB04-230C-420C-98ED-1BE8AD2CBA8C}"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rtlCol="0"/>
          <a:lstStyle>
            <a:lvl1pPr>
              <a:defRPr sz="4800"/>
            </a:lvl1pPr>
          </a:lstStyle>
          <a:p>
            <a:pPr rtl="0"/>
            <a:r>
              <a:rPr lang="en-GB" noProof="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rtl="0">
              <a:buNone/>
            </a:pPr>
            <a:r>
              <a:rPr lang="en-GB" noProof="0"/>
              <a:t>Click to edit Master text styles</a:t>
            </a:r>
          </a:p>
        </p:txBody>
      </p:sp>
      <p:sp>
        <p:nvSpPr>
          <p:cNvPr id="10" name="Text Placeholder 3"/>
          <p:cNvSpPr>
            <a:spLocks noGrp="1"/>
          </p:cNvSpPr>
          <p:nvPr>
            <p:ph type="body" sz="half" idx="2"/>
          </p:nvPr>
        </p:nvSpPr>
        <p:spPr>
          <a:xfrm>
            <a:off x="1154954" y="4350657"/>
            <a:ext cx="8825659" cy="16764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E9D058B2-1E74-4EC8-8785-8F6215798FC0}"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en-GB" noProof="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en-GB" noProof="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rtlCol="0" anchor="b"/>
          <a:lstStyle>
            <a:lvl1pPr algn="l">
              <a:defRPr sz="4000" b="0" cap="none"/>
            </a:lvl1pPr>
          </a:lstStyle>
          <a:p>
            <a:pPr rtl="0"/>
            <a:r>
              <a:rPr lang="en-GB" noProof="0"/>
              <a:t>Click to edit Master title style</a:t>
            </a:r>
          </a:p>
        </p:txBody>
      </p:sp>
      <p:sp>
        <p:nvSpPr>
          <p:cNvPr id="3" name="Text Placeholder 2"/>
          <p:cNvSpPr>
            <a:spLocks noGrp="1"/>
          </p:cNvSpPr>
          <p:nvPr>
            <p:ph type="body" idx="1"/>
          </p:nvPr>
        </p:nvSpPr>
        <p:spPr>
          <a:xfrm>
            <a:off x="1154954" y="4777381"/>
            <a:ext cx="8825659" cy="860400"/>
          </a:xfrm>
        </p:spPr>
        <p:txBody>
          <a:bodyPr rtlCol="0"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216E4B57-ECC1-434A-BBE8-974DFAE1AFB6}"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sz="4200"/>
            </a:lvl1pPr>
          </a:lstStyle>
          <a:p>
            <a:pPr rtl="0"/>
            <a:r>
              <a:rPr lang="en-GB" noProof="0"/>
              <a:t>Click to edit Master title style</a:t>
            </a:r>
          </a:p>
        </p:txBody>
      </p:sp>
      <p:sp>
        <p:nvSpPr>
          <p:cNvPr id="3" name="Text Placeholder 2"/>
          <p:cNvSpPr>
            <a:spLocks noGrp="1"/>
          </p:cNvSpPr>
          <p:nvPr>
            <p:ph type="body" idx="1"/>
          </p:nvPr>
        </p:nvSpPr>
        <p:spPr>
          <a:xfrm>
            <a:off x="632947" y="1981200"/>
            <a:ext cx="2946866"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6" name="Text Placeholder 3"/>
          <p:cNvSpPr>
            <a:spLocks noGrp="1"/>
          </p:cNvSpPr>
          <p:nvPr>
            <p:ph type="body" sz="half" idx="15"/>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Text Placeholder 4"/>
          <p:cNvSpPr>
            <a:spLocks noGrp="1"/>
          </p:cNvSpPr>
          <p:nvPr>
            <p:ph type="body" sz="quarter" idx="3"/>
          </p:nvPr>
        </p:nvSpPr>
        <p:spPr>
          <a:xfrm>
            <a:off x="3883659" y="1981200"/>
            <a:ext cx="2936241"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9" name="Text Placeholder 3"/>
          <p:cNvSpPr>
            <a:spLocks noGrp="1"/>
          </p:cNvSpPr>
          <p:nvPr>
            <p:ph type="body" sz="half" idx="16"/>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14" name="Text Placeholder 4"/>
          <p:cNvSpPr>
            <a:spLocks noGrp="1"/>
          </p:cNvSpPr>
          <p:nvPr>
            <p:ph type="body" sz="quarter" idx="13"/>
          </p:nvPr>
        </p:nvSpPr>
        <p:spPr>
          <a:xfrm>
            <a:off x="7124700" y="1981200"/>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20" name="Text Placeholder 3"/>
          <p:cNvSpPr>
            <a:spLocks noGrp="1"/>
          </p:cNvSpPr>
          <p:nvPr>
            <p:ph type="body" sz="half" idx="17"/>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rtlCol="0"/>
          <a:lstStyle/>
          <a:p>
            <a:pPr rtl="0"/>
            <a:fld id="{02E54EF8-E347-4531-9C66-3C0DB6CAC068}" type="datetime1">
              <a:rPr lang="en-GB" noProof="0" smtClean="0"/>
              <a:t>21/07/2022</a:t>
            </a:fld>
            <a:endParaRPr lang="en-GB" noProof="0"/>
          </a:p>
        </p:txBody>
      </p:sp>
      <p:sp>
        <p:nvSpPr>
          <p:cNvPr id="4"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sz="4200"/>
            </a:lvl1pPr>
          </a:lstStyle>
          <a:p>
            <a:pPr rtl="0"/>
            <a:r>
              <a:rPr lang="en-GB" noProof="0"/>
              <a:t>Click to edit Master title style</a:t>
            </a:r>
          </a:p>
        </p:txBody>
      </p:sp>
      <p:sp>
        <p:nvSpPr>
          <p:cNvPr id="3" name="Text Placeholder 2"/>
          <p:cNvSpPr>
            <a:spLocks noGrp="1"/>
          </p:cNvSpPr>
          <p:nvPr>
            <p:ph type="body" idx="1"/>
          </p:nvPr>
        </p:nvSpPr>
        <p:spPr>
          <a:xfrm>
            <a:off x="652463" y="4250949"/>
            <a:ext cx="2940050"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2" name="Text Placeholder 3"/>
          <p:cNvSpPr>
            <a:spLocks noGrp="1"/>
          </p:cNvSpPr>
          <p:nvPr>
            <p:ph type="body" sz="half" idx="18"/>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Text Placeholder 4"/>
          <p:cNvSpPr>
            <a:spLocks noGrp="1"/>
          </p:cNvSpPr>
          <p:nvPr>
            <p:ph type="body" sz="quarter" idx="3"/>
          </p:nvPr>
        </p:nvSpPr>
        <p:spPr>
          <a:xfrm>
            <a:off x="3889375" y="4250949"/>
            <a:ext cx="2930525"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3" name="Text Placeholder 3"/>
          <p:cNvSpPr>
            <a:spLocks noGrp="1"/>
          </p:cNvSpPr>
          <p:nvPr>
            <p:ph type="body" sz="half" idx="19"/>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14" name="Text Placeholder 4"/>
          <p:cNvSpPr>
            <a:spLocks noGrp="1"/>
          </p:cNvSpPr>
          <p:nvPr>
            <p:ph type="body" sz="quarter" idx="13"/>
          </p:nvPr>
        </p:nvSpPr>
        <p:spPr>
          <a:xfrm>
            <a:off x="7124700" y="4250949"/>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4" name="Text Placeholder 3"/>
          <p:cNvSpPr>
            <a:spLocks noGrp="1"/>
          </p:cNvSpPr>
          <p:nvPr>
            <p:ph type="body" sz="half" idx="20"/>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rtlCol="0"/>
          <a:lstStyle/>
          <a:p>
            <a:pPr rtl="0"/>
            <a:fld id="{75D87D1D-1076-47A2-9A7C-82B4F5AB6215}" type="datetime1">
              <a:rPr lang="en-GB" noProof="0" smtClean="0"/>
              <a:t>21/07/2022</a:t>
            </a:fld>
            <a:endParaRPr lang="en-GB" noProof="0"/>
          </a:p>
        </p:txBody>
      </p:sp>
      <p:sp>
        <p:nvSpPr>
          <p:cNvPr id="4"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Vertical Text Placeholder 2"/>
          <p:cNvSpPr>
            <a:spLocks noGrp="1"/>
          </p:cNvSpPr>
          <p:nvPr>
            <p:ph type="body" orient="vert" idx="1"/>
          </p:nvPr>
        </p:nvSpPr>
        <p:spPr/>
        <p:txBody>
          <a:bodyPr vert="eaVert" rtlCol="0" anchor="t" anchorCtr="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585CBAB0-3CB7-40F9-9CC7-95C1C4394573}"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rtlCol="0" anchor="b" anchorCtr="0"/>
          <a:lstStyle/>
          <a:p>
            <a:pPr rtl="0"/>
            <a:r>
              <a:rPr lang="en-GB" noProof="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D2E16CF7-4BA9-4A3F-B8D4-018FCE9D06D8}"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idx="1"/>
          </p:nvPr>
        </p:nvSpPr>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3"/>
          <p:cNvSpPr>
            <a:spLocks noGrp="1"/>
          </p:cNvSpPr>
          <p:nvPr>
            <p:ph type="dt" sz="half" idx="10"/>
          </p:nvPr>
        </p:nvSpPr>
        <p:spPr/>
        <p:txBody>
          <a:bodyPr rtlCol="0"/>
          <a:lstStyle/>
          <a:p>
            <a:pPr rtl="0"/>
            <a:fld id="{447A697C-2754-4B9C-88A7-BEF0E1D7FAC5}"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rtlCol="0" anchor="b"/>
          <a:lstStyle>
            <a:lvl1pPr algn="l">
              <a:defRPr sz="4000" b="0" cap="none"/>
            </a:lvl1pPr>
          </a:lstStyle>
          <a:p>
            <a:pPr rtl="0"/>
            <a:r>
              <a:rPr lang="en-GB" noProof="0"/>
              <a:t>Click to edit Master title style</a:t>
            </a:r>
          </a:p>
        </p:txBody>
      </p:sp>
      <p:sp>
        <p:nvSpPr>
          <p:cNvPr id="3" name="Text Placeholder 2"/>
          <p:cNvSpPr>
            <a:spLocks noGrp="1"/>
          </p:cNvSpPr>
          <p:nvPr>
            <p:ph type="body" idx="1"/>
          </p:nvPr>
        </p:nvSpPr>
        <p:spPr>
          <a:xfrm>
            <a:off x="1154955" y="4777381"/>
            <a:ext cx="8825658" cy="860400"/>
          </a:xfrm>
        </p:spPr>
        <p:txBody>
          <a:bodyPr rtlCol="0"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BE41F316-BA56-4184-9864-D2FEE684AE54}" type="datetime1">
              <a:rPr lang="en-GB" noProof="0" smtClean="0"/>
              <a:t>21/07/2022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sz="half" idx="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p:cNvSpPr>
            <a:spLocks noGrp="1"/>
          </p:cNvSpPr>
          <p:nvPr>
            <p:ph sz="half" idx="2"/>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p:cNvSpPr>
            <a:spLocks noGrp="1"/>
          </p:cNvSpPr>
          <p:nvPr>
            <p:ph type="dt" sz="half" idx="10"/>
          </p:nvPr>
        </p:nvSpPr>
        <p:spPr/>
        <p:txBody>
          <a:bodyPr rtlCol="0"/>
          <a:lstStyle/>
          <a:p>
            <a:pPr rtl="0"/>
            <a:fld id="{6A791826-1A1E-4E8B-B47B-7793EE0D0ED8}" type="datetime1">
              <a:rPr lang="en-GB" noProof="0" smtClean="0"/>
              <a:t>21/07/2022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en-GB" noProof="0"/>
              <a:t>Click to edit Master title style</a:t>
            </a:r>
          </a:p>
        </p:txBody>
      </p:sp>
      <p:sp>
        <p:nvSpPr>
          <p:cNvPr id="3" name="Text Placeholder 2"/>
          <p:cNvSpPr>
            <a:spLocks noGrp="1"/>
          </p:cNvSpPr>
          <p:nvPr>
            <p:ph type="body" idx="1"/>
          </p:nvPr>
        </p:nvSpPr>
        <p:spPr>
          <a:xfrm>
            <a:off x="1103313" y="1905000"/>
            <a:ext cx="4396338"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p:nvPr>
        </p:nvSpPr>
        <p:spPr>
          <a:xfrm>
            <a:off x="5654495" y="1905000"/>
            <a:ext cx="4396339"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p:cNvSpPr>
            <a:spLocks noGrp="1"/>
          </p:cNvSpPr>
          <p:nvPr>
            <p:ph type="dt" sz="half" idx="10"/>
          </p:nvPr>
        </p:nvSpPr>
        <p:spPr/>
        <p:txBody>
          <a:bodyPr rtlCol="0"/>
          <a:lstStyle/>
          <a:p>
            <a:pPr rtl="0"/>
            <a:fld id="{2B7F51C3-E899-4B72-81BD-DD436F73D70F}" type="datetime1">
              <a:rPr lang="en-GB" noProof="0" smtClean="0"/>
              <a:t>21/07/2022</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7" name="Date Placeholder 2"/>
          <p:cNvSpPr>
            <a:spLocks noGrp="1"/>
          </p:cNvSpPr>
          <p:nvPr>
            <p:ph type="dt" sz="half" idx="10"/>
          </p:nvPr>
        </p:nvSpPr>
        <p:spPr/>
        <p:txBody>
          <a:bodyPr rtlCol="0"/>
          <a:lstStyle/>
          <a:p>
            <a:pPr rtl="0"/>
            <a:fld id="{ED764339-49E9-477D-8D62-EDDD172CF2D6}" type="datetime1">
              <a:rPr lang="en-GB" noProof="0" smtClean="0"/>
              <a:t>21/07/2022</a:t>
            </a:fld>
            <a:endParaRPr lang="en-GB" noProof="0"/>
          </a:p>
        </p:txBody>
      </p:sp>
      <p:sp>
        <p:nvSpPr>
          <p:cNvPr id="5" name="Footer Placeholder 3"/>
          <p:cNvSpPr>
            <a:spLocks noGrp="1"/>
          </p:cNvSpPr>
          <p:nvPr>
            <p:ph type="ftr" sz="quarter" idx="11"/>
          </p:nvPr>
        </p:nvSpPr>
        <p:spPr/>
        <p:txBody>
          <a:bodyPr rtlCol="0"/>
          <a:lstStyle/>
          <a:p>
            <a:pPr rtl="0"/>
            <a:endParaRPr lang="en-GB" noProof="0"/>
          </a:p>
        </p:txBody>
      </p:sp>
      <p:sp>
        <p:nvSpPr>
          <p:cNvPr id="6" name="Slide Number Placeholder 4"/>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rtlCol="0"/>
          <a:lstStyle/>
          <a:p>
            <a:pPr rtl="0"/>
            <a:fld id="{09E0262B-C3C1-4C6D-9A9C-667433511425}" type="datetime1">
              <a:rPr lang="en-GB" noProof="0" smtClean="0"/>
              <a:t>21/07/2022</a:t>
            </a:fld>
            <a:endParaRPr lang="en-GB" noProof="0"/>
          </a:p>
        </p:txBody>
      </p:sp>
      <p:sp>
        <p:nvSpPr>
          <p:cNvPr id="5" name="Footer Placeholder 2"/>
          <p:cNvSpPr>
            <a:spLocks noGrp="1"/>
          </p:cNvSpPr>
          <p:nvPr>
            <p:ph type="ftr" sz="quarter" idx="11"/>
          </p:nvPr>
        </p:nvSpPr>
        <p:spPr/>
        <p:txBody>
          <a:bodyPr rtlCol="0"/>
          <a:lstStyle/>
          <a:p>
            <a:pPr rtl="0"/>
            <a:endParaRPr lang="en-GB" noProof="0"/>
          </a:p>
        </p:txBody>
      </p:sp>
      <p:sp>
        <p:nvSpPr>
          <p:cNvPr id="6" name="Slide Number Placeholder 3"/>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rtlCol="0" anchor="b"/>
          <a:lstStyle>
            <a:lvl1pPr algn="l">
              <a:defRPr sz="2400" b="0"/>
            </a:lvl1pPr>
          </a:lstStyle>
          <a:p>
            <a:pPr rtl="0"/>
            <a:r>
              <a:rPr lang="en-GB" noProof="0"/>
              <a:t>Click to edit Master title style</a:t>
            </a:r>
          </a:p>
        </p:txBody>
      </p:sp>
      <p:sp>
        <p:nvSpPr>
          <p:cNvPr id="3" name="Content Placeholder 2"/>
          <p:cNvSpPr>
            <a:spLocks noGrp="1"/>
          </p:cNvSpPr>
          <p:nvPr>
            <p:ph idx="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p:cNvSpPr>
            <a:spLocks noGrp="1"/>
          </p:cNvSpPr>
          <p:nvPr>
            <p:ph type="body" sz="half" idx="2"/>
          </p:nvPr>
        </p:nvSpPr>
        <p:spPr>
          <a:xfrm>
            <a:off x="1154953"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7" name="Date Placeholder 4"/>
          <p:cNvSpPr>
            <a:spLocks noGrp="1"/>
          </p:cNvSpPr>
          <p:nvPr>
            <p:ph type="dt" sz="half" idx="10"/>
          </p:nvPr>
        </p:nvSpPr>
        <p:spPr/>
        <p:txBody>
          <a:bodyPr rtlCol="0"/>
          <a:lstStyle/>
          <a:p>
            <a:pPr rtl="0"/>
            <a:fld id="{0A17EDFE-3B2D-409E-815B-664566D1B138}" type="datetime1">
              <a:rPr lang="en-GB" noProof="0" smtClean="0"/>
              <a:t>21/07/2022</a:t>
            </a:fld>
            <a:endParaRPr lang="en-GB" noProof="0"/>
          </a:p>
        </p:txBody>
      </p:sp>
      <p:sp>
        <p:nvSpPr>
          <p:cNvPr id="5" name="Footer Placeholder 5"/>
          <p:cNvSpPr>
            <a:spLocks noGrp="1"/>
          </p:cNvSpPr>
          <p:nvPr>
            <p:ph type="ftr" sz="quarter" idx="11"/>
          </p:nvPr>
        </p:nvSpPr>
        <p:spPr/>
        <p:txBody>
          <a:bodyPr rtlCol="0"/>
          <a:lstStyle/>
          <a:p>
            <a:pPr rtl="0"/>
            <a:endParaRPr lang="en-GB" noProof="0"/>
          </a:p>
        </p:txBody>
      </p:sp>
      <p:sp>
        <p:nvSpPr>
          <p:cNvPr id="6" name="Slide Number Placeholder 6"/>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en-GB" noProof="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4" name="Text Placeholder 3"/>
          <p:cNvSpPr>
            <a:spLocks noGrp="1"/>
          </p:cNvSpPr>
          <p:nvPr>
            <p:ph type="body" sz="half" idx="2"/>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81BEC05C-0C7D-4CFC-AB94-3D6075A054D5}" type="datetime1">
              <a:rPr lang="en-GB" noProof="0" smtClean="0"/>
              <a:t>21/07/2022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02111984F565}" type="slidenum">
              <a:rPr lang="en-GB" noProof="0" smtClean="0"/>
              <a:t>‹#›</a:t>
            </a:fld>
            <a:endParaRPr lang="en-GB"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en-GB" noProof="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rtl="0"/>
            <a:fld id="{3446B9D6-22F8-4AB0-ACFB-10DA600FE9C2}" type="datetime1">
              <a:rPr lang="en-GB" noProof="0" smtClean="0"/>
              <a:t>21/07/2022</a:t>
            </a:fld>
            <a:endParaRPr lang="en-GB" noProof="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rtl="0"/>
            <a:endParaRPr lang="en-GB" noProof="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rtl="0"/>
            <a:fld id="{D57F1E4F-1CFF-5643-939E-02111984F565}" type="slidenum">
              <a:rPr lang="en-GB" noProof="0" smtClean="0"/>
              <a:t>‹#›</a:t>
            </a:fld>
            <a:endParaRPr lang="en-GB"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rmisra/news-headlines-dataset-for-sarcasm-detection"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4046" y="889133"/>
            <a:ext cx="8825658" cy="1425909"/>
          </a:xfrm>
        </p:spPr>
        <p:txBody>
          <a:bodyPr rtlCol="0"/>
          <a:lstStyle/>
          <a:p>
            <a:r>
              <a:rPr lang="en-GB" dirty="0"/>
              <a:t>Natural Language Processing with ML</a:t>
            </a:r>
          </a:p>
        </p:txBody>
      </p:sp>
      <p:sp>
        <p:nvSpPr>
          <p:cNvPr id="3" name="Subtitle 2"/>
          <p:cNvSpPr>
            <a:spLocks noGrp="1"/>
          </p:cNvSpPr>
          <p:nvPr>
            <p:ph type="subTitle" idx="1"/>
          </p:nvPr>
        </p:nvSpPr>
        <p:spPr>
          <a:xfrm>
            <a:off x="6667950" y="5106386"/>
            <a:ext cx="5423873" cy="1687140"/>
          </a:xfrm>
        </p:spPr>
        <p:txBody>
          <a:bodyPr rtlCol="0">
            <a:normAutofit fontScale="92500"/>
          </a:bodyPr>
          <a:lstStyle/>
          <a:p>
            <a:r>
              <a:rPr lang="en-GB" dirty="0"/>
              <a:t>Research Intern :</a:t>
            </a:r>
            <a:r>
              <a:rPr lang="en-GB" dirty="0">
                <a:ea typeface="+mj-lt"/>
                <a:cs typeface="+mj-lt"/>
              </a:rPr>
              <a:t> GARVIT GOPALANI</a:t>
            </a:r>
          </a:p>
          <a:p>
            <a:r>
              <a:rPr lang="en-GB" dirty="0"/>
              <a:t>Manipal Institute of Technology</a:t>
            </a:r>
          </a:p>
          <a:p>
            <a:r>
              <a:rPr lang="en-GB" dirty="0">
                <a:ea typeface="+mj-lt"/>
                <a:cs typeface="+mj-lt"/>
              </a:rPr>
              <a:t>Supervisor : PROF. VIRENDRA SINGH(IITB)  </a:t>
            </a:r>
          </a:p>
          <a:p>
            <a:r>
              <a:rPr lang="en-GB" dirty="0"/>
              <a:t>4th semester</a:t>
            </a:r>
          </a:p>
          <a:p>
            <a:endParaRPr lang="en-GB" dirty="0"/>
          </a:p>
        </p:txBody>
      </p:sp>
      <p:pic>
        <p:nvPicPr>
          <p:cNvPr id="4" name="Picture 4">
            <a:extLst>
              <a:ext uri="{FF2B5EF4-FFF2-40B4-BE49-F238E27FC236}">
                <a16:creationId xmlns:a16="http://schemas.microsoft.com/office/drawing/2014/main" id="{20CFD3DA-7548-8FE0-9188-B2D6B5210CD4}"/>
              </a:ext>
            </a:extLst>
          </p:cNvPr>
          <p:cNvPicPr>
            <a:picLocks noChangeAspect="1"/>
          </p:cNvPicPr>
          <p:nvPr/>
        </p:nvPicPr>
        <p:blipFill>
          <a:blip r:embed="rId3"/>
          <a:stretch>
            <a:fillRect/>
          </a:stretch>
        </p:blipFill>
        <p:spPr>
          <a:xfrm>
            <a:off x="914400" y="3526790"/>
            <a:ext cx="2743200" cy="2674620"/>
          </a:xfrm>
          <a:prstGeom prst="rect">
            <a:avLst/>
          </a:prstGeom>
        </p:spPr>
      </p:pic>
      <p:pic>
        <p:nvPicPr>
          <p:cNvPr id="5" name="Picture 5" descr="A picture containing text, clipart&#10;&#10;Description automatically generated">
            <a:extLst>
              <a:ext uri="{FF2B5EF4-FFF2-40B4-BE49-F238E27FC236}">
                <a16:creationId xmlns:a16="http://schemas.microsoft.com/office/drawing/2014/main" id="{567E85D8-6C65-EE43-E7DF-40FA56DD618C}"/>
              </a:ext>
            </a:extLst>
          </p:cNvPr>
          <p:cNvPicPr>
            <a:picLocks noChangeAspect="1"/>
          </p:cNvPicPr>
          <p:nvPr/>
        </p:nvPicPr>
        <p:blipFill>
          <a:blip r:embed="rId4"/>
          <a:stretch>
            <a:fillRect/>
          </a:stretch>
        </p:blipFill>
        <p:spPr>
          <a:xfrm>
            <a:off x="4224338" y="3521075"/>
            <a:ext cx="2295525" cy="2660650"/>
          </a:xfrm>
          <a:prstGeom prst="rect">
            <a:avLst/>
          </a:prstGeom>
        </p:spPr>
      </p:pic>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51D44A-232A-746A-9133-88A3C09B5183}"/>
              </a:ext>
            </a:extLst>
          </p:cNvPr>
          <p:cNvSpPr>
            <a:spLocks noGrp="1"/>
          </p:cNvSpPr>
          <p:nvPr>
            <p:ph type="title"/>
          </p:nvPr>
        </p:nvSpPr>
        <p:spPr>
          <a:xfrm>
            <a:off x="648931" y="629266"/>
            <a:ext cx="4166510" cy="1304821"/>
          </a:xfrm>
        </p:spPr>
        <p:txBody>
          <a:bodyPr>
            <a:normAutofit fontScale="90000"/>
          </a:bodyPr>
          <a:lstStyle/>
          <a:p>
            <a:pPr>
              <a:lnSpc>
                <a:spcPct val="90000"/>
              </a:lnSpc>
            </a:pPr>
            <a:r>
              <a:rPr lang="en-GB" sz="3200" dirty="0">
                <a:solidFill>
                  <a:srgbClr val="EBEBEB"/>
                </a:solidFill>
              </a:rPr>
              <a:t>EMBEDDINGS IN MACHINE LEARNING</a:t>
            </a:r>
          </a:p>
        </p:txBody>
      </p:sp>
      <p:sp>
        <p:nvSpPr>
          <p:cNvPr id="22"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4" name="Freeform: Shape 23">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Graphic 4">
            <a:extLst>
              <a:ext uri="{FF2B5EF4-FFF2-40B4-BE49-F238E27FC236}">
                <a16:creationId xmlns:a16="http://schemas.microsoft.com/office/drawing/2014/main" id="{860844EC-9B88-D7A8-854B-C7A40698BD9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93992" y="1614426"/>
            <a:ext cx="5868989" cy="4416544"/>
          </a:xfrm>
          <a:prstGeom prst="rect">
            <a:avLst/>
          </a:prstGeom>
          <a:effectLst/>
        </p:spPr>
      </p:pic>
      <p:sp>
        <p:nvSpPr>
          <p:cNvPr id="26" name="Rectangle 25">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D05E1AA-3A06-FF37-77F8-FF47A233DBF3}"/>
              </a:ext>
            </a:extLst>
          </p:cNvPr>
          <p:cNvSpPr>
            <a:spLocks noGrp="1"/>
          </p:cNvSpPr>
          <p:nvPr>
            <p:ph idx="1"/>
          </p:nvPr>
        </p:nvSpPr>
        <p:spPr>
          <a:xfrm>
            <a:off x="648931" y="1714500"/>
            <a:ext cx="4166509" cy="4509319"/>
          </a:xfrm>
        </p:spPr>
        <p:txBody>
          <a:bodyPr vert="horz" lIns="91440" tIns="45720" rIns="91440" bIns="45720" rtlCol="0" anchor="t">
            <a:noAutofit/>
          </a:bodyPr>
          <a:lstStyle/>
          <a:p>
            <a:pPr>
              <a:lnSpc>
                <a:spcPct val="90000"/>
              </a:lnSpc>
            </a:pPr>
            <a:r>
              <a:rPr lang="en-GB" dirty="0">
                <a:solidFill>
                  <a:srgbClr val="EBEBEB"/>
                </a:solidFill>
                <a:ea typeface="+mj-lt"/>
                <a:cs typeface="+mj-lt"/>
              </a:rPr>
              <a:t>An </a:t>
            </a:r>
            <a:r>
              <a:rPr lang="en-GB" b="1" dirty="0">
                <a:solidFill>
                  <a:srgbClr val="EBEBEB"/>
                </a:solidFill>
                <a:ea typeface="+mj-lt"/>
                <a:cs typeface="+mj-lt"/>
              </a:rPr>
              <a:t>embedding</a:t>
            </a:r>
            <a:r>
              <a:rPr lang="en-GB" dirty="0">
                <a:solidFill>
                  <a:srgbClr val="EBEBEB"/>
                </a:solidFill>
                <a:ea typeface="+mj-lt"/>
                <a:cs typeface="+mj-lt"/>
              </a:rPr>
              <a:t> is a relatively low-dimensional space into which you can translate high-dimensional vectors.</a:t>
            </a:r>
          </a:p>
          <a:p>
            <a:pPr>
              <a:lnSpc>
                <a:spcPct val="90000"/>
              </a:lnSpc>
              <a:buClr>
                <a:srgbClr val="8AD0D6"/>
              </a:buClr>
            </a:pPr>
            <a:r>
              <a:rPr lang="en-GB" dirty="0">
                <a:solidFill>
                  <a:srgbClr val="EBEBEB"/>
                </a:solidFill>
                <a:ea typeface="+mj-lt"/>
                <a:cs typeface="+mj-lt"/>
              </a:rPr>
              <a:t> Embeddings make it easier to do machine learning on large inputs like sparse vectors representing words. Ideally, an embedding captures some of the semantics of the input by placing semantically similar inputs close together in the embedding space.</a:t>
            </a:r>
          </a:p>
          <a:p>
            <a:pPr>
              <a:lnSpc>
                <a:spcPct val="90000"/>
              </a:lnSpc>
              <a:buClr>
                <a:srgbClr val="8AD0D6"/>
              </a:buClr>
            </a:pPr>
            <a:r>
              <a:rPr lang="en-GB" dirty="0">
                <a:solidFill>
                  <a:srgbClr val="EBEBEB"/>
                </a:solidFill>
                <a:ea typeface="+mj-lt"/>
                <a:cs typeface="+mj-lt"/>
              </a:rPr>
              <a:t> An embedding can be learned and reused across models.</a:t>
            </a:r>
            <a:endParaRPr lang="en-GB" dirty="0">
              <a:solidFill>
                <a:srgbClr val="EBEBEB"/>
              </a:solidFill>
            </a:endParaRPr>
          </a:p>
        </p:txBody>
      </p:sp>
    </p:spTree>
    <p:extLst>
      <p:ext uri="{BB962C8B-B14F-4D97-AF65-F5344CB8AC3E}">
        <p14:creationId xmlns:p14="http://schemas.microsoft.com/office/powerpoint/2010/main" val="3048683847"/>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7" name="Picture 26">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9" name="Oval 28">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1" name="Picture 30">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3" name="Picture 32">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5" name="Rectangle 34">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4EA8ACEA-5B4B-4AC6-A227-6A0E014A5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E54BE42-0A76-4E08-8E93-933FEE57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1" name="Freeform 15">
            <a:extLst>
              <a:ext uri="{FF2B5EF4-FFF2-40B4-BE49-F238E27FC236}">
                <a16:creationId xmlns:a16="http://schemas.microsoft.com/office/drawing/2014/main" id="{BC170363-AD0C-449E-B5CC-30A228247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pic>
        <p:nvPicPr>
          <p:cNvPr id="5" name="Picture 5" descr="Diagram, schematic&#10;&#10;Description automatically generated">
            <a:extLst>
              <a:ext uri="{FF2B5EF4-FFF2-40B4-BE49-F238E27FC236}">
                <a16:creationId xmlns:a16="http://schemas.microsoft.com/office/drawing/2014/main" id="{B012710B-7165-E0D8-DCD8-C89BA283B382}"/>
              </a:ext>
            </a:extLst>
          </p:cNvPr>
          <p:cNvPicPr>
            <a:picLocks noChangeAspect="1"/>
          </p:cNvPicPr>
          <p:nvPr/>
        </p:nvPicPr>
        <p:blipFill>
          <a:blip r:embed="rId7"/>
          <a:stretch>
            <a:fillRect/>
          </a:stretch>
        </p:blipFill>
        <p:spPr>
          <a:xfrm>
            <a:off x="6199989" y="1513155"/>
            <a:ext cx="5491277" cy="2567171"/>
          </a:xfrm>
          <a:prstGeom prst="rect">
            <a:avLst/>
          </a:prstGeom>
          <a:effectLst/>
        </p:spPr>
      </p:pic>
      <p:sp useBgFill="1">
        <p:nvSpPr>
          <p:cNvPr id="43" name="Freeform 5">
            <a:extLst>
              <a:ext uri="{FF2B5EF4-FFF2-40B4-BE49-F238E27FC236}">
                <a16:creationId xmlns:a16="http://schemas.microsoft.com/office/drawing/2014/main" id="{1F63DF7C-AFED-49CB-8FAF-B69387E9C3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4055532"/>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sp>
      <p:sp>
        <p:nvSpPr>
          <p:cNvPr id="2" name="Title 1">
            <a:extLst>
              <a:ext uri="{FF2B5EF4-FFF2-40B4-BE49-F238E27FC236}">
                <a16:creationId xmlns:a16="http://schemas.microsoft.com/office/drawing/2014/main" id="{09353D49-63D9-EC53-AE93-D2AEDA27B442}"/>
              </a:ext>
            </a:extLst>
          </p:cNvPr>
          <p:cNvSpPr>
            <a:spLocks noGrp="1"/>
          </p:cNvSpPr>
          <p:nvPr>
            <p:ph type="title"/>
          </p:nvPr>
        </p:nvSpPr>
        <p:spPr>
          <a:xfrm>
            <a:off x="635458" y="4854344"/>
            <a:ext cx="9345155" cy="861802"/>
          </a:xfrm>
        </p:spPr>
        <p:txBody>
          <a:bodyPr vert="horz" lIns="91440" tIns="45720" rIns="91440" bIns="45720" rtlCol="0" anchor="b">
            <a:normAutofit/>
          </a:bodyPr>
          <a:lstStyle/>
          <a:p>
            <a:pPr>
              <a:lnSpc>
                <a:spcPct val="90000"/>
              </a:lnSpc>
            </a:pPr>
            <a:r>
              <a:rPr lang="en-US" sz="3400"/>
              <a:t>LONG SHORT-TERM MEMORY UNITS(LSTM)</a:t>
            </a:r>
          </a:p>
        </p:txBody>
      </p:sp>
      <p:pic>
        <p:nvPicPr>
          <p:cNvPr id="4" name="Picture 4" descr="Text, letter&#10;&#10;Description automatically generated">
            <a:extLst>
              <a:ext uri="{FF2B5EF4-FFF2-40B4-BE49-F238E27FC236}">
                <a16:creationId xmlns:a16="http://schemas.microsoft.com/office/drawing/2014/main" id="{626EDFA6-91BA-DBE7-51A5-69612AAA8648}"/>
              </a:ext>
            </a:extLst>
          </p:cNvPr>
          <p:cNvPicPr>
            <a:picLocks noChangeAspect="1"/>
          </p:cNvPicPr>
          <p:nvPr/>
        </p:nvPicPr>
        <p:blipFill>
          <a:blip r:embed="rId8"/>
          <a:stretch>
            <a:fillRect/>
          </a:stretch>
        </p:blipFill>
        <p:spPr>
          <a:xfrm>
            <a:off x="643856" y="636083"/>
            <a:ext cx="4660905" cy="3291844"/>
          </a:xfrm>
          <a:prstGeom prst="rect">
            <a:avLst/>
          </a:prstGeom>
          <a:effectLst/>
        </p:spPr>
      </p:pic>
    </p:spTree>
    <p:extLst>
      <p:ext uri="{BB962C8B-B14F-4D97-AF65-F5344CB8AC3E}">
        <p14:creationId xmlns:p14="http://schemas.microsoft.com/office/powerpoint/2010/main" val="515242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61515115-95FB-41E0-86F3-8744438C0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AE9DB7-9981-14D5-AF65-72E4719D1761}"/>
              </a:ext>
            </a:extLst>
          </p:cNvPr>
          <p:cNvSpPr>
            <a:spLocks noGrp="1"/>
          </p:cNvSpPr>
          <p:nvPr>
            <p:ph type="title"/>
          </p:nvPr>
        </p:nvSpPr>
        <p:spPr>
          <a:xfrm>
            <a:off x="648930" y="629266"/>
            <a:ext cx="5616217" cy="1622321"/>
          </a:xfrm>
        </p:spPr>
        <p:txBody>
          <a:bodyPr vert="horz" lIns="91440" tIns="45720" rIns="91440" bIns="45720" rtlCol="0">
            <a:normAutofit/>
          </a:bodyPr>
          <a:lstStyle/>
          <a:p>
            <a:r>
              <a:rPr lang="en-US">
                <a:solidFill>
                  <a:srgbClr val="EBEBEB"/>
                </a:solidFill>
              </a:rPr>
              <a:t>SARCASM DETECTION MODEL</a:t>
            </a:r>
          </a:p>
        </p:txBody>
      </p:sp>
      <p:sp>
        <p:nvSpPr>
          <p:cNvPr id="52" name="Freeform 31">
            <a:extLst>
              <a:ext uri="{FF2B5EF4-FFF2-40B4-BE49-F238E27FC236}">
                <a16:creationId xmlns:a16="http://schemas.microsoft.com/office/drawing/2014/main" id="{8222A33F-BE2D-4D69-92A0-5DF8B17BA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solidFill>
                <a:srgbClr val="FFFFFF"/>
              </a:solidFill>
            </a:endParaRPr>
          </a:p>
        </p:txBody>
      </p:sp>
      <p:sp useBgFill="1">
        <p:nvSpPr>
          <p:cNvPr id="54" name="Freeform: Shape 53">
            <a:extLst>
              <a:ext uri="{FF2B5EF4-FFF2-40B4-BE49-F238E27FC236}">
                <a16:creationId xmlns:a16="http://schemas.microsoft.com/office/drawing/2014/main" id="{CE1C74D0-9609-468A-9597-5D87C8A42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6" name="Picture 6">
            <a:extLst>
              <a:ext uri="{FF2B5EF4-FFF2-40B4-BE49-F238E27FC236}">
                <a16:creationId xmlns:a16="http://schemas.microsoft.com/office/drawing/2014/main" id="{EEB65CB3-CF03-BF71-7889-1A5F0BC397AC}"/>
              </a:ext>
            </a:extLst>
          </p:cNvPr>
          <p:cNvPicPr>
            <a:picLocks noChangeAspect="1"/>
          </p:cNvPicPr>
          <p:nvPr/>
        </p:nvPicPr>
        <p:blipFill>
          <a:blip r:embed="rId2"/>
          <a:stretch>
            <a:fillRect/>
          </a:stretch>
        </p:blipFill>
        <p:spPr>
          <a:xfrm>
            <a:off x="7563742" y="1935385"/>
            <a:ext cx="3980139" cy="2987226"/>
          </a:xfrm>
          <a:prstGeom prst="rect">
            <a:avLst/>
          </a:prstGeom>
          <a:effectLst/>
        </p:spPr>
      </p:pic>
      <p:sp>
        <p:nvSpPr>
          <p:cNvPr id="56" name="Rectangle 55">
            <a:extLst>
              <a:ext uri="{FF2B5EF4-FFF2-40B4-BE49-F238E27FC236}">
                <a16:creationId xmlns:a16="http://schemas.microsoft.com/office/drawing/2014/main" id="{C137128D-E594-4905-9F76-E385F0831D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Content Placeholder 4">
            <a:extLst>
              <a:ext uri="{FF2B5EF4-FFF2-40B4-BE49-F238E27FC236}">
                <a16:creationId xmlns:a16="http://schemas.microsoft.com/office/drawing/2014/main" id="{111C43E8-DABF-A58F-7687-F177776F50DC}"/>
              </a:ext>
            </a:extLst>
          </p:cNvPr>
          <p:cNvSpPr>
            <a:spLocks noGrp="1"/>
          </p:cNvSpPr>
          <p:nvPr>
            <p:ph idx="1"/>
          </p:nvPr>
        </p:nvSpPr>
        <p:spPr>
          <a:xfrm>
            <a:off x="648931" y="2438400"/>
            <a:ext cx="5616216" cy="3785419"/>
          </a:xfrm>
        </p:spPr>
        <p:txBody>
          <a:bodyPr vert="horz" lIns="91440" tIns="45720" rIns="91440" bIns="45720" rtlCol="0" anchor="t">
            <a:noAutofit/>
          </a:bodyPr>
          <a:lstStyle/>
          <a:p>
            <a:pPr>
              <a:buFont typeface="Wingdings" charset="2"/>
              <a:buChar char="Ø"/>
            </a:pPr>
            <a:r>
              <a:rPr lang="en-US" sz="2400" dirty="0">
                <a:solidFill>
                  <a:srgbClr val="FFFFFF"/>
                </a:solidFill>
              </a:rPr>
              <a:t>3 hidden layers used.</a:t>
            </a:r>
          </a:p>
          <a:p>
            <a:pPr>
              <a:buClr>
                <a:srgbClr val="F7F7F7"/>
              </a:buClr>
              <a:buFont typeface="Wingdings" charset="2"/>
              <a:buChar char="Ø"/>
            </a:pPr>
            <a:r>
              <a:rPr lang="en-US" sz="2400" dirty="0">
                <a:solidFill>
                  <a:srgbClr val="FFFFFF"/>
                </a:solidFill>
              </a:rPr>
              <a:t>First is Embedding layer followed by a  bidirectional LSTM layer.</a:t>
            </a:r>
          </a:p>
          <a:p>
            <a:pPr>
              <a:buClr>
                <a:srgbClr val="F7F7F7"/>
              </a:buClr>
              <a:buFont typeface="Wingdings" charset="2"/>
              <a:buChar char="Ø"/>
            </a:pPr>
            <a:r>
              <a:rPr lang="en-US" sz="2400" dirty="0">
                <a:solidFill>
                  <a:srgbClr val="FFFFFF"/>
                </a:solidFill>
              </a:rPr>
              <a:t>Dense layer with </a:t>
            </a:r>
            <a:r>
              <a:rPr lang="en-US" sz="2400" dirty="0" err="1">
                <a:solidFill>
                  <a:srgbClr val="FFFFFF"/>
                </a:solidFill>
              </a:rPr>
              <a:t>relu</a:t>
            </a:r>
            <a:r>
              <a:rPr lang="en-US" sz="2400" dirty="0">
                <a:solidFill>
                  <a:srgbClr val="FFFFFF"/>
                </a:solidFill>
              </a:rPr>
              <a:t> activation function.</a:t>
            </a:r>
          </a:p>
          <a:p>
            <a:pPr>
              <a:buClr>
                <a:srgbClr val="F7F7F7"/>
              </a:buClr>
              <a:buFont typeface="Wingdings" charset="2"/>
              <a:buChar char="Ø"/>
            </a:pPr>
            <a:r>
              <a:rPr lang="en-US" sz="2400" dirty="0">
                <a:solidFill>
                  <a:srgbClr val="FFFFFF"/>
                </a:solidFill>
              </a:rPr>
              <a:t>The final layer is another dense layer with sigmoid function as activation</a:t>
            </a:r>
          </a:p>
        </p:txBody>
      </p:sp>
    </p:spTree>
    <p:extLst>
      <p:ext uri="{BB962C8B-B14F-4D97-AF65-F5344CB8AC3E}">
        <p14:creationId xmlns:p14="http://schemas.microsoft.com/office/powerpoint/2010/main" val="19208304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hart, line chart&#10;&#10;Description automatically generated">
            <a:extLst>
              <a:ext uri="{FF2B5EF4-FFF2-40B4-BE49-F238E27FC236}">
                <a16:creationId xmlns:a16="http://schemas.microsoft.com/office/drawing/2014/main" id="{036B755B-8296-002D-0076-F88016733ACB}"/>
              </a:ext>
            </a:extLst>
          </p:cNvPr>
          <p:cNvPicPr>
            <a:picLocks noGrp="1" noChangeAspect="1"/>
          </p:cNvPicPr>
          <p:nvPr>
            <p:ph idx="1"/>
          </p:nvPr>
        </p:nvPicPr>
        <p:blipFill>
          <a:blip r:embed="rId2"/>
          <a:stretch>
            <a:fillRect/>
          </a:stretch>
        </p:blipFill>
        <p:spPr>
          <a:xfrm>
            <a:off x="1063358" y="2591810"/>
            <a:ext cx="4184960" cy="2857500"/>
          </a:xfrm>
        </p:spPr>
      </p:pic>
      <p:pic>
        <p:nvPicPr>
          <p:cNvPr id="5" name="Picture 5" descr="Chart, line chart&#10;&#10;Description automatically generated">
            <a:extLst>
              <a:ext uri="{FF2B5EF4-FFF2-40B4-BE49-F238E27FC236}">
                <a16:creationId xmlns:a16="http://schemas.microsoft.com/office/drawing/2014/main" id="{213F313A-7644-BF16-46FB-FFC9044DF59B}"/>
              </a:ext>
            </a:extLst>
          </p:cNvPr>
          <p:cNvPicPr>
            <a:picLocks noChangeAspect="1"/>
          </p:cNvPicPr>
          <p:nvPr/>
        </p:nvPicPr>
        <p:blipFill>
          <a:blip r:embed="rId3"/>
          <a:stretch>
            <a:fillRect/>
          </a:stretch>
        </p:blipFill>
        <p:spPr>
          <a:xfrm>
            <a:off x="6588910" y="2590002"/>
            <a:ext cx="3774687" cy="2858166"/>
          </a:xfrm>
          <a:prstGeom prst="rect">
            <a:avLst/>
          </a:prstGeom>
        </p:spPr>
      </p:pic>
      <p:pic>
        <p:nvPicPr>
          <p:cNvPr id="2" name="Picture 2">
            <a:extLst>
              <a:ext uri="{FF2B5EF4-FFF2-40B4-BE49-F238E27FC236}">
                <a16:creationId xmlns:a16="http://schemas.microsoft.com/office/drawing/2014/main" id="{8F5B91F2-3CB3-2465-8EA4-CC67E0F88215}"/>
              </a:ext>
            </a:extLst>
          </p:cNvPr>
          <p:cNvPicPr>
            <a:picLocks noChangeAspect="1"/>
          </p:cNvPicPr>
          <p:nvPr/>
        </p:nvPicPr>
        <p:blipFill>
          <a:blip r:embed="rId4"/>
          <a:stretch>
            <a:fillRect/>
          </a:stretch>
        </p:blipFill>
        <p:spPr>
          <a:xfrm>
            <a:off x="628650" y="1500214"/>
            <a:ext cx="10756105" cy="976260"/>
          </a:xfrm>
          <a:prstGeom prst="rect">
            <a:avLst/>
          </a:prstGeom>
        </p:spPr>
      </p:pic>
      <p:sp>
        <p:nvSpPr>
          <p:cNvPr id="3" name="TextBox 2">
            <a:extLst>
              <a:ext uri="{FF2B5EF4-FFF2-40B4-BE49-F238E27FC236}">
                <a16:creationId xmlns:a16="http://schemas.microsoft.com/office/drawing/2014/main" id="{87097366-FC69-930A-9360-259CF1233BC2}"/>
              </a:ext>
            </a:extLst>
          </p:cNvPr>
          <p:cNvSpPr txBox="1"/>
          <p:nvPr/>
        </p:nvSpPr>
        <p:spPr>
          <a:xfrm>
            <a:off x="1064491" y="5959764"/>
            <a:ext cx="90816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By this we can conclude that our model was able to correctly classify 11,306 sentences out of 13,832 given for testing.</a:t>
            </a:r>
          </a:p>
        </p:txBody>
      </p:sp>
    </p:spTree>
    <p:extLst>
      <p:ext uri="{BB962C8B-B14F-4D97-AF65-F5344CB8AC3E}">
        <p14:creationId xmlns:p14="http://schemas.microsoft.com/office/powerpoint/2010/main" val="3461903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B1BB0-0033-5CC7-1F24-89991AA7C6F0}"/>
              </a:ext>
            </a:extLst>
          </p:cNvPr>
          <p:cNvSpPr>
            <a:spLocks noGrp="1"/>
          </p:cNvSpPr>
          <p:nvPr>
            <p:ph type="title"/>
          </p:nvPr>
        </p:nvSpPr>
        <p:spPr/>
        <p:txBody>
          <a:bodyPr/>
          <a:lstStyle/>
          <a:p>
            <a:endParaRPr lang="en-GB"/>
          </a:p>
        </p:txBody>
      </p:sp>
      <p:pic>
        <p:nvPicPr>
          <p:cNvPr id="4" name="Picture 4" descr="A screenshot of a computer&#10;&#10;Description automatically generated">
            <a:extLst>
              <a:ext uri="{FF2B5EF4-FFF2-40B4-BE49-F238E27FC236}">
                <a16:creationId xmlns:a16="http://schemas.microsoft.com/office/drawing/2014/main" id="{878283B9-A2C8-E068-7AD5-B4C7D212C43F}"/>
              </a:ext>
            </a:extLst>
          </p:cNvPr>
          <p:cNvPicPr>
            <a:picLocks noGrp="1" noChangeAspect="1"/>
          </p:cNvPicPr>
          <p:nvPr>
            <p:ph idx="1"/>
          </p:nvPr>
        </p:nvPicPr>
        <p:blipFill>
          <a:blip r:embed="rId2"/>
          <a:stretch>
            <a:fillRect/>
          </a:stretch>
        </p:blipFill>
        <p:spPr>
          <a:xfrm>
            <a:off x="-1552" y="3985"/>
            <a:ext cx="12193435" cy="6777814"/>
          </a:xfrm>
        </p:spPr>
      </p:pic>
    </p:spTree>
    <p:extLst>
      <p:ext uri="{BB962C8B-B14F-4D97-AF65-F5344CB8AC3E}">
        <p14:creationId xmlns:p14="http://schemas.microsoft.com/office/powerpoint/2010/main" val="2462761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515115-95FB-41E0-86F3-8744438C0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A8AA58-4979-0022-7F7B-FE982813F37D}"/>
              </a:ext>
            </a:extLst>
          </p:cNvPr>
          <p:cNvSpPr>
            <a:spLocks noGrp="1"/>
          </p:cNvSpPr>
          <p:nvPr>
            <p:ph type="title"/>
          </p:nvPr>
        </p:nvSpPr>
        <p:spPr>
          <a:xfrm>
            <a:off x="648930" y="629266"/>
            <a:ext cx="5616217" cy="1622321"/>
          </a:xfrm>
        </p:spPr>
        <p:txBody>
          <a:bodyPr>
            <a:normAutofit/>
          </a:bodyPr>
          <a:lstStyle/>
          <a:p>
            <a:pPr>
              <a:spcBef>
                <a:spcPts val="1000"/>
              </a:spcBef>
            </a:pPr>
            <a:r>
              <a:rPr lang="en-GB" sz="4000" dirty="0">
                <a:solidFill>
                  <a:schemeClr val="bg1"/>
                </a:solidFill>
                <a:ea typeface="+mj-lt"/>
                <a:cs typeface="+mj-lt"/>
              </a:rPr>
              <a:t>Sentiment analysis model</a:t>
            </a:r>
          </a:p>
        </p:txBody>
      </p:sp>
      <p:sp>
        <p:nvSpPr>
          <p:cNvPr id="13" name="Freeform 31">
            <a:extLst>
              <a:ext uri="{FF2B5EF4-FFF2-40B4-BE49-F238E27FC236}">
                <a16:creationId xmlns:a16="http://schemas.microsoft.com/office/drawing/2014/main" id="{8222A33F-BE2D-4D69-92A0-5DF8B17BA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solidFill>
                <a:srgbClr val="FFFFFF"/>
              </a:solidFill>
            </a:endParaRPr>
          </a:p>
        </p:txBody>
      </p:sp>
      <p:sp useBgFill="1">
        <p:nvSpPr>
          <p:cNvPr id="15" name="Freeform: Shape 14">
            <a:extLst>
              <a:ext uri="{FF2B5EF4-FFF2-40B4-BE49-F238E27FC236}">
                <a16:creationId xmlns:a16="http://schemas.microsoft.com/office/drawing/2014/main" id="{CE1C74D0-9609-468A-9597-5D87C8A42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7" name="Rectangle 16">
            <a:extLst>
              <a:ext uri="{FF2B5EF4-FFF2-40B4-BE49-F238E27FC236}">
                <a16:creationId xmlns:a16="http://schemas.microsoft.com/office/drawing/2014/main" id="{C137128D-E594-4905-9F76-E385F0831D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1C3414E6-751D-2DFB-DD26-7B0BC4677FF5}"/>
              </a:ext>
            </a:extLst>
          </p:cNvPr>
          <p:cNvSpPr txBox="1"/>
          <p:nvPr/>
        </p:nvSpPr>
        <p:spPr>
          <a:xfrm>
            <a:off x="558800" y="2413000"/>
            <a:ext cx="5803900"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GB" sz="2800" dirty="0">
                <a:solidFill>
                  <a:schemeClr val="bg1"/>
                </a:solidFill>
              </a:rPr>
              <a:t>Since the dataset had 1.6 million tweets to avoid overfitting, we have used only two hidden layer.</a:t>
            </a:r>
            <a:endParaRPr lang="en-US" sz="2800" dirty="0">
              <a:solidFill>
                <a:schemeClr val="bg1"/>
              </a:solidFill>
            </a:endParaRPr>
          </a:p>
          <a:p>
            <a:pPr marL="285750" indent="-285750">
              <a:buFont typeface="Wingdings"/>
              <a:buChar char="Ø"/>
            </a:pPr>
            <a:r>
              <a:rPr lang="en-GB" sz="2800" dirty="0">
                <a:solidFill>
                  <a:schemeClr val="bg1"/>
                </a:solidFill>
              </a:rPr>
              <a:t>One for embedding and other for LSTM.</a:t>
            </a:r>
          </a:p>
          <a:p>
            <a:pPr marL="285750" indent="-285750">
              <a:buFont typeface="Wingdings"/>
              <a:buChar char="Ø"/>
            </a:pPr>
            <a:r>
              <a:rPr lang="en-GB" sz="2800" dirty="0">
                <a:solidFill>
                  <a:schemeClr val="bg1"/>
                </a:solidFill>
              </a:rPr>
              <a:t>After this there is a final layer which has a sigmoid activation function </a:t>
            </a:r>
          </a:p>
        </p:txBody>
      </p:sp>
      <p:pic>
        <p:nvPicPr>
          <p:cNvPr id="7" name="Picture 7" descr="A screenshot of a computer&#10;&#10;Description automatically generated">
            <a:extLst>
              <a:ext uri="{FF2B5EF4-FFF2-40B4-BE49-F238E27FC236}">
                <a16:creationId xmlns:a16="http://schemas.microsoft.com/office/drawing/2014/main" id="{81CB7230-50E3-4461-05F4-76F79AAE75A4}"/>
              </a:ext>
            </a:extLst>
          </p:cNvPr>
          <p:cNvPicPr>
            <a:picLocks noGrp="1" noChangeAspect="1"/>
          </p:cNvPicPr>
          <p:nvPr>
            <p:ph idx="1"/>
          </p:nvPr>
        </p:nvPicPr>
        <p:blipFill>
          <a:blip r:embed="rId2"/>
          <a:stretch>
            <a:fillRect/>
          </a:stretch>
        </p:blipFill>
        <p:spPr>
          <a:xfrm>
            <a:off x="7327449" y="2070312"/>
            <a:ext cx="4474370" cy="3952875"/>
          </a:xfrm>
        </p:spPr>
      </p:pic>
    </p:spTree>
    <p:extLst>
      <p:ext uri="{BB962C8B-B14F-4D97-AF65-F5344CB8AC3E}">
        <p14:creationId xmlns:p14="http://schemas.microsoft.com/office/powerpoint/2010/main" val="19523059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1DE73-9C59-2B14-D981-61681F7C5E6A}"/>
              </a:ext>
            </a:extLst>
          </p:cNvPr>
          <p:cNvSpPr>
            <a:spLocks noGrp="1"/>
          </p:cNvSpPr>
          <p:nvPr>
            <p:ph type="title"/>
          </p:nvPr>
        </p:nvSpPr>
        <p:spPr>
          <a:xfrm>
            <a:off x="12895838" y="1826627"/>
            <a:ext cx="295360" cy="1400530"/>
          </a:xfrm>
        </p:spPr>
        <p:txBody>
          <a:bodyPr/>
          <a:lstStyle/>
          <a:p>
            <a:endParaRPr lang="en-GB"/>
          </a:p>
        </p:txBody>
      </p:sp>
      <p:pic>
        <p:nvPicPr>
          <p:cNvPr id="4" name="Picture 4" descr="Chart, line chart&#10;&#10;Description automatically generated">
            <a:extLst>
              <a:ext uri="{FF2B5EF4-FFF2-40B4-BE49-F238E27FC236}">
                <a16:creationId xmlns:a16="http://schemas.microsoft.com/office/drawing/2014/main" id="{3FC86540-4D6F-F92A-788B-D801A0A7B46A}"/>
              </a:ext>
            </a:extLst>
          </p:cNvPr>
          <p:cNvPicPr>
            <a:picLocks noGrp="1" noChangeAspect="1"/>
          </p:cNvPicPr>
          <p:nvPr>
            <p:ph idx="1"/>
          </p:nvPr>
        </p:nvPicPr>
        <p:blipFill>
          <a:blip r:embed="rId2"/>
          <a:stretch>
            <a:fillRect/>
          </a:stretch>
        </p:blipFill>
        <p:spPr>
          <a:xfrm>
            <a:off x="1104755" y="1496266"/>
            <a:ext cx="9789359" cy="4565186"/>
          </a:xfrm>
        </p:spPr>
      </p:pic>
    </p:spTree>
    <p:extLst>
      <p:ext uri="{BB962C8B-B14F-4D97-AF65-F5344CB8AC3E}">
        <p14:creationId xmlns:p14="http://schemas.microsoft.com/office/powerpoint/2010/main" val="1763258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A3D00A-D9B5-2DD8-1AC6-4FF809F6FA4E}"/>
              </a:ext>
            </a:extLst>
          </p:cNvPr>
          <p:cNvSpPr>
            <a:spLocks noGrp="1"/>
          </p:cNvSpPr>
          <p:nvPr>
            <p:ph idx="1"/>
          </p:nvPr>
        </p:nvSpPr>
        <p:spPr>
          <a:xfrm>
            <a:off x="1114857" y="1256281"/>
            <a:ext cx="9812450" cy="5038300"/>
          </a:xfrm>
        </p:spPr>
        <p:txBody>
          <a:bodyPr vert="horz" lIns="91440" tIns="45720" rIns="91440" bIns="45720" rtlCol="0" anchor="t">
            <a:normAutofit/>
          </a:bodyPr>
          <a:lstStyle/>
          <a:p>
            <a:r>
              <a:rPr lang="en-GB" sz="2400" dirty="0"/>
              <a:t>Now by using this model we have predicted the number of people who spoke in a positive light and negative light on a topic.</a:t>
            </a:r>
            <a:endParaRPr lang="en-US" sz="2400" dirty="0"/>
          </a:p>
          <a:p>
            <a:pPr>
              <a:buClr>
                <a:srgbClr val="8AD0D6"/>
              </a:buClr>
            </a:pPr>
            <a:r>
              <a:rPr lang="en-GB" sz="2400" dirty="0"/>
              <a:t>The model then used this data to predicted that how many people changed their sentiment towards an association.</a:t>
            </a:r>
          </a:p>
          <a:p>
            <a:pPr>
              <a:buClr>
                <a:srgbClr val="8AD0D6"/>
              </a:buClr>
            </a:pPr>
            <a:r>
              <a:rPr lang="en-GB" sz="2400" dirty="0"/>
              <a:t>Sentiment change is checked by classifying the tweets extracted from twitter into positive and negative.</a:t>
            </a:r>
          </a:p>
          <a:p>
            <a:pPr>
              <a:buClr>
                <a:srgbClr val="8AD0D6"/>
              </a:buClr>
            </a:pPr>
            <a:r>
              <a:rPr lang="en-GB" sz="2400" dirty="0"/>
              <a:t>Usernames are taken form the tweets.</a:t>
            </a:r>
          </a:p>
          <a:p>
            <a:pPr>
              <a:buClr>
                <a:srgbClr val="8AD0D6"/>
              </a:buClr>
            </a:pPr>
            <a:r>
              <a:rPr lang="en-GB" sz="2400" dirty="0"/>
              <a:t>Thus, by using these usernames their previous tweets are analysed and it is predicted if they have changed their point of view or not.</a:t>
            </a:r>
          </a:p>
          <a:p>
            <a:pPr>
              <a:buClr>
                <a:srgbClr val="8AD0D6"/>
              </a:buClr>
            </a:pPr>
            <a:endParaRPr lang="en-GB" sz="2400" dirty="0"/>
          </a:p>
        </p:txBody>
      </p:sp>
      <p:sp>
        <p:nvSpPr>
          <p:cNvPr id="4" name="TextBox 3">
            <a:extLst>
              <a:ext uri="{FF2B5EF4-FFF2-40B4-BE49-F238E27FC236}">
                <a16:creationId xmlns:a16="http://schemas.microsoft.com/office/drawing/2014/main" id="{C92081EC-A006-6EF1-1BA0-35623275CFED}"/>
              </a:ext>
            </a:extLst>
          </p:cNvPr>
          <p:cNvSpPr txBox="1"/>
          <p:nvPr/>
        </p:nvSpPr>
        <p:spPr>
          <a:xfrm>
            <a:off x="1260764" y="383310"/>
            <a:ext cx="800792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dirty="0"/>
              <a:t>Prediction using ML Model</a:t>
            </a:r>
          </a:p>
        </p:txBody>
      </p:sp>
    </p:spTree>
    <p:extLst>
      <p:ext uri="{BB962C8B-B14F-4D97-AF65-F5344CB8AC3E}">
        <p14:creationId xmlns:p14="http://schemas.microsoft.com/office/powerpoint/2010/main" val="13740615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C8F82-F129-D30C-7AA2-5A69FB8C9304}"/>
              </a:ext>
            </a:extLst>
          </p:cNvPr>
          <p:cNvSpPr>
            <a:spLocks noGrp="1"/>
          </p:cNvSpPr>
          <p:nvPr>
            <p:ph type="title"/>
          </p:nvPr>
        </p:nvSpPr>
        <p:spPr/>
        <p:txBody>
          <a:bodyPr/>
          <a:lstStyle/>
          <a:p>
            <a:r>
              <a:rPr lang="en-GB" dirty="0"/>
              <a:t>Case Study</a:t>
            </a:r>
          </a:p>
        </p:txBody>
      </p:sp>
      <p:sp>
        <p:nvSpPr>
          <p:cNvPr id="3" name="Content Placeholder 2">
            <a:extLst>
              <a:ext uri="{FF2B5EF4-FFF2-40B4-BE49-F238E27FC236}">
                <a16:creationId xmlns:a16="http://schemas.microsoft.com/office/drawing/2014/main" id="{CA375E64-F73A-408F-213D-BCC83C78AAE3}"/>
              </a:ext>
            </a:extLst>
          </p:cNvPr>
          <p:cNvSpPr>
            <a:spLocks noGrp="1"/>
          </p:cNvSpPr>
          <p:nvPr>
            <p:ph idx="1"/>
          </p:nvPr>
        </p:nvSpPr>
        <p:spPr>
          <a:xfrm>
            <a:off x="976313" y="1152372"/>
            <a:ext cx="8946541" cy="4195481"/>
          </a:xfrm>
        </p:spPr>
        <p:txBody>
          <a:bodyPr vert="horz" lIns="91440" tIns="45720" rIns="91440" bIns="45720" rtlCol="0" anchor="t">
            <a:normAutofit lnSpcReduction="10000"/>
          </a:bodyPr>
          <a:lstStyle/>
          <a:p>
            <a:r>
              <a:rPr lang="en-GB" dirty="0">
                <a:ea typeface="+mj-lt"/>
                <a:cs typeface="+mj-lt"/>
              </a:rPr>
              <a:t>The example of </a:t>
            </a:r>
            <a:r>
              <a:rPr lang="en-GB" dirty="0" err="1">
                <a:ea typeface="+mj-lt"/>
                <a:cs typeface="+mj-lt"/>
              </a:rPr>
              <a:t>Agnipath</a:t>
            </a:r>
            <a:r>
              <a:rPr lang="en-GB" dirty="0">
                <a:ea typeface="+mj-lt"/>
                <a:cs typeface="+mj-lt"/>
              </a:rPr>
              <a:t> scheme is taken. In my case study 500 real time tweets are extracted related to the case study from twitter.  </a:t>
            </a:r>
            <a:endParaRPr lang="en-US" dirty="0">
              <a:ea typeface="+mj-lt"/>
              <a:cs typeface="+mj-lt"/>
            </a:endParaRPr>
          </a:p>
          <a:p>
            <a:pPr>
              <a:buClr>
                <a:srgbClr val="8AD0D6"/>
              </a:buClr>
            </a:pPr>
            <a:r>
              <a:rPr lang="en-GB" dirty="0">
                <a:ea typeface="+mj-lt"/>
                <a:cs typeface="+mj-lt"/>
              </a:rPr>
              <a:t> The number of people who spoke in favour and against it are shown below. </a:t>
            </a:r>
            <a:endParaRPr lang="en-US" dirty="0">
              <a:ea typeface="+mj-lt"/>
              <a:cs typeface="+mj-lt"/>
            </a:endParaRPr>
          </a:p>
          <a:p>
            <a:pPr>
              <a:buClr>
                <a:srgbClr val="8AD0D6"/>
              </a:buClr>
            </a:pPr>
            <a:r>
              <a:rPr lang="en-GB" dirty="0">
                <a:ea typeface="+mj-lt"/>
                <a:cs typeface="+mj-lt"/>
              </a:rPr>
              <a:t>After this the model is predicting how many people have changed their sentiment after the release of the scheme. </a:t>
            </a:r>
            <a:endParaRPr lang="en-US" dirty="0">
              <a:ea typeface="+mj-lt"/>
              <a:cs typeface="+mj-lt"/>
            </a:endParaRPr>
          </a:p>
          <a:p>
            <a:pPr>
              <a:buClr>
                <a:srgbClr val="8AD0D6"/>
              </a:buClr>
            </a:pPr>
            <a:r>
              <a:rPr lang="en-GB" dirty="0"/>
              <a:t>So out of 500, 307 of them have supported the scheme whereas 193 were against it.</a:t>
            </a:r>
          </a:p>
          <a:p>
            <a:pPr>
              <a:buClr>
                <a:srgbClr val="8AD0D6"/>
              </a:buClr>
            </a:pPr>
            <a:r>
              <a:rPr lang="en-GB" dirty="0"/>
              <a:t> The number of people who had negative sentiment change towards government were around 37 and around 97 people supported the scheme even though they criticised the government earlier</a:t>
            </a:r>
          </a:p>
          <a:p>
            <a:pPr>
              <a:buClr>
                <a:srgbClr val="8AD0D6"/>
              </a:buClr>
            </a:pPr>
            <a:endParaRPr lang="en-GB" dirty="0"/>
          </a:p>
        </p:txBody>
      </p:sp>
      <p:pic>
        <p:nvPicPr>
          <p:cNvPr id="4" name="Picture 4" descr="Text&#10;&#10;Description automatically generated">
            <a:extLst>
              <a:ext uri="{FF2B5EF4-FFF2-40B4-BE49-F238E27FC236}">
                <a16:creationId xmlns:a16="http://schemas.microsoft.com/office/drawing/2014/main" id="{E75AD2F2-1FF3-DAC5-B601-CA2E5496C35E}"/>
              </a:ext>
            </a:extLst>
          </p:cNvPr>
          <p:cNvPicPr>
            <a:picLocks noChangeAspect="1"/>
          </p:cNvPicPr>
          <p:nvPr/>
        </p:nvPicPr>
        <p:blipFill>
          <a:blip r:embed="rId2"/>
          <a:stretch>
            <a:fillRect/>
          </a:stretch>
        </p:blipFill>
        <p:spPr>
          <a:xfrm>
            <a:off x="981075" y="5069465"/>
            <a:ext cx="4146478" cy="1655473"/>
          </a:xfrm>
          <a:prstGeom prst="rect">
            <a:avLst/>
          </a:prstGeom>
        </p:spPr>
      </p:pic>
      <p:pic>
        <p:nvPicPr>
          <p:cNvPr id="5" name="Picture 5" descr="Text&#10;&#10;Description automatically generated">
            <a:extLst>
              <a:ext uri="{FF2B5EF4-FFF2-40B4-BE49-F238E27FC236}">
                <a16:creationId xmlns:a16="http://schemas.microsoft.com/office/drawing/2014/main" id="{72875C41-4547-7405-56D6-66BFB5DAA000}"/>
              </a:ext>
            </a:extLst>
          </p:cNvPr>
          <p:cNvPicPr>
            <a:picLocks noChangeAspect="1"/>
          </p:cNvPicPr>
          <p:nvPr/>
        </p:nvPicPr>
        <p:blipFill>
          <a:blip r:embed="rId3"/>
          <a:stretch>
            <a:fillRect/>
          </a:stretch>
        </p:blipFill>
        <p:spPr>
          <a:xfrm>
            <a:off x="6500813" y="5068815"/>
            <a:ext cx="4321968" cy="1646309"/>
          </a:xfrm>
          <a:prstGeom prst="rect">
            <a:avLst/>
          </a:prstGeom>
        </p:spPr>
      </p:pic>
    </p:spTree>
    <p:extLst>
      <p:ext uri="{BB962C8B-B14F-4D97-AF65-F5344CB8AC3E}">
        <p14:creationId xmlns:p14="http://schemas.microsoft.com/office/powerpoint/2010/main" val="834107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DE588-927C-A8CF-5DD4-AC0EDD92004F}"/>
              </a:ext>
            </a:extLst>
          </p:cNvPr>
          <p:cNvSpPr>
            <a:spLocks noGrp="1"/>
          </p:cNvSpPr>
          <p:nvPr>
            <p:ph type="title"/>
          </p:nvPr>
        </p:nvSpPr>
        <p:spPr/>
        <p:txBody>
          <a:bodyPr/>
          <a:lstStyle/>
          <a:p>
            <a:endParaRPr lang="en-GB"/>
          </a:p>
        </p:txBody>
      </p:sp>
      <p:pic>
        <p:nvPicPr>
          <p:cNvPr id="4" name="Picture 4" descr="A picture containing arrow&#10;&#10;Description automatically generated">
            <a:extLst>
              <a:ext uri="{FF2B5EF4-FFF2-40B4-BE49-F238E27FC236}">
                <a16:creationId xmlns:a16="http://schemas.microsoft.com/office/drawing/2014/main" id="{340B6C1C-561D-147B-890E-C76808E57DC6}"/>
              </a:ext>
            </a:extLst>
          </p:cNvPr>
          <p:cNvPicPr>
            <a:picLocks noGrp="1" noChangeAspect="1"/>
          </p:cNvPicPr>
          <p:nvPr>
            <p:ph idx="1"/>
          </p:nvPr>
        </p:nvPicPr>
        <p:blipFill>
          <a:blip r:embed="rId2"/>
          <a:stretch>
            <a:fillRect/>
          </a:stretch>
        </p:blipFill>
        <p:spPr>
          <a:xfrm>
            <a:off x="4225" y="3218"/>
            <a:ext cx="12185494" cy="6854515"/>
          </a:xfrm>
        </p:spPr>
      </p:pic>
    </p:spTree>
    <p:extLst>
      <p:ext uri="{BB962C8B-B14F-4D97-AF65-F5344CB8AC3E}">
        <p14:creationId xmlns:p14="http://schemas.microsoft.com/office/powerpoint/2010/main" val="708087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1515115-95FB-41E0-86F3-8744438C0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DDCFAD-1636-84CF-8BFF-B974A039570A}"/>
              </a:ext>
            </a:extLst>
          </p:cNvPr>
          <p:cNvSpPr>
            <a:spLocks noGrp="1"/>
          </p:cNvSpPr>
          <p:nvPr>
            <p:ph type="title"/>
          </p:nvPr>
        </p:nvSpPr>
        <p:spPr>
          <a:xfrm>
            <a:off x="648930" y="629266"/>
            <a:ext cx="5616217" cy="1622321"/>
          </a:xfrm>
        </p:spPr>
        <p:txBody>
          <a:bodyPr>
            <a:normAutofit/>
          </a:bodyPr>
          <a:lstStyle/>
          <a:p>
            <a:r>
              <a:rPr lang="en-GB">
                <a:solidFill>
                  <a:srgbClr val="EBEBEB"/>
                </a:solidFill>
              </a:rPr>
              <a:t>INTRODUCTION</a:t>
            </a:r>
          </a:p>
        </p:txBody>
      </p:sp>
      <p:sp>
        <p:nvSpPr>
          <p:cNvPr id="11" name="Freeform 31">
            <a:extLst>
              <a:ext uri="{FF2B5EF4-FFF2-40B4-BE49-F238E27FC236}">
                <a16:creationId xmlns:a16="http://schemas.microsoft.com/office/drawing/2014/main" id="{8222A33F-BE2D-4D69-92A0-5DF8B17BA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solidFill>
                <a:srgbClr val="FFFFFF"/>
              </a:solidFill>
            </a:endParaRPr>
          </a:p>
        </p:txBody>
      </p:sp>
      <p:sp useBgFill="1">
        <p:nvSpPr>
          <p:cNvPr id="13" name="Freeform: Shape 12">
            <a:extLst>
              <a:ext uri="{FF2B5EF4-FFF2-40B4-BE49-F238E27FC236}">
                <a16:creationId xmlns:a16="http://schemas.microsoft.com/office/drawing/2014/main" id="{CE1C74D0-9609-468A-9597-5D87C8A42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4" descr="Diagram&#10;&#10;Description automatically generated">
            <a:extLst>
              <a:ext uri="{FF2B5EF4-FFF2-40B4-BE49-F238E27FC236}">
                <a16:creationId xmlns:a16="http://schemas.microsoft.com/office/drawing/2014/main" id="{3197ED7A-41A6-CC9E-CF8A-2A7CCA7F4F15}"/>
              </a:ext>
            </a:extLst>
          </p:cNvPr>
          <p:cNvPicPr>
            <a:picLocks noChangeAspect="1"/>
          </p:cNvPicPr>
          <p:nvPr/>
        </p:nvPicPr>
        <p:blipFill>
          <a:blip r:embed="rId2"/>
          <a:stretch>
            <a:fillRect/>
          </a:stretch>
        </p:blipFill>
        <p:spPr>
          <a:xfrm>
            <a:off x="7563742" y="1690970"/>
            <a:ext cx="3980139" cy="3476057"/>
          </a:xfrm>
          <a:prstGeom prst="rect">
            <a:avLst/>
          </a:prstGeom>
          <a:effectLst/>
        </p:spPr>
      </p:pic>
      <p:sp>
        <p:nvSpPr>
          <p:cNvPr id="15" name="Rectangle 14">
            <a:extLst>
              <a:ext uri="{FF2B5EF4-FFF2-40B4-BE49-F238E27FC236}">
                <a16:creationId xmlns:a16="http://schemas.microsoft.com/office/drawing/2014/main" id="{C137128D-E594-4905-9F76-E385F0831D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8ACC6D9F-0B57-2AC6-F9BE-2327E90CA772}"/>
              </a:ext>
            </a:extLst>
          </p:cNvPr>
          <p:cNvSpPr>
            <a:spLocks noGrp="1"/>
          </p:cNvSpPr>
          <p:nvPr>
            <p:ph idx="1"/>
          </p:nvPr>
        </p:nvSpPr>
        <p:spPr>
          <a:xfrm>
            <a:off x="648931" y="2438400"/>
            <a:ext cx="5616216" cy="3785419"/>
          </a:xfrm>
        </p:spPr>
        <p:txBody>
          <a:bodyPr vert="horz" lIns="91440" tIns="45720" rIns="91440" bIns="45720" rtlCol="0">
            <a:normAutofit/>
          </a:bodyPr>
          <a:lstStyle/>
          <a:p>
            <a:r>
              <a:rPr lang="en-GB">
                <a:solidFill>
                  <a:srgbClr val="FFFFFF"/>
                </a:solidFill>
              </a:rPr>
              <a:t>NLP is a field of machine learning and linguistics concerned with the interactions between computers and natural languages.</a:t>
            </a:r>
          </a:p>
          <a:p>
            <a:pPr>
              <a:buClr>
                <a:srgbClr val="8AD0D6"/>
              </a:buClr>
            </a:pPr>
            <a:r>
              <a:rPr lang="en-GB">
                <a:solidFill>
                  <a:srgbClr val="FFFFFF"/>
                </a:solidFill>
              </a:rPr>
              <a:t>Sentiment Analysis</a:t>
            </a:r>
          </a:p>
          <a:p>
            <a:pPr lvl="1">
              <a:buClr>
                <a:srgbClr val="8AD0D6"/>
              </a:buClr>
            </a:pPr>
            <a:r>
              <a:rPr lang="en-GB">
                <a:solidFill>
                  <a:srgbClr val="FFFFFF"/>
                </a:solidFill>
              </a:rPr>
              <a:t>Sentiment analysis is a NLP and information extraction task that aims to obtain writer's feelings.</a:t>
            </a:r>
          </a:p>
          <a:p>
            <a:pPr lvl="1">
              <a:buClr>
                <a:srgbClr val="8AD0D6"/>
              </a:buClr>
            </a:pPr>
            <a:r>
              <a:rPr lang="en-GB">
                <a:solidFill>
                  <a:srgbClr val="FFFFFF"/>
                </a:solidFill>
              </a:rPr>
              <a:t>It defines a person's attitude towards a topic or an association.</a:t>
            </a:r>
          </a:p>
          <a:p>
            <a:pPr lvl="1">
              <a:buClr>
                <a:srgbClr val="8AD0D6"/>
              </a:buClr>
            </a:pPr>
            <a:endParaRPr lang="en-GB">
              <a:solidFill>
                <a:srgbClr val="FFFFFF"/>
              </a:solidFill>
            </a:endParaRPr>
          </a:p>
          <a:p>
            <a:pPr lvl="1">
              <a:buClr>
                <a:srgbClr val="8AD0D6"/>
              </a:buClr>
            </a:pPr>
            <a:endParaRPr lang="en-GB">
              <a:solidFill>
                <a:srgbClr val="FFFFFF"/>
              </a:solidFill>
            </a:endParaRPr>
          </a:p>
        </p:txBody>
      </p:sp>
    </p:spTree>
    <p:extLst>
      <p:ext uri="{BB962C8B-B14F-4D97-AF65-F5344CB8AC3E}">
        <p14:creationId xmlns:p14="http://schemas.microsoft.com/office/powerpoint/2010/main" val="378797826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3EECD-88F6-2262-3A08-D85FB4A11A68}"/>
              </a:ext>
            </a:extLst>
          </p:cNvPr>
          <p:cNvSpPr>
            <a:spLocks noGrp="1"/>
          </p:cNvSpPr>
          <p:nvPr>
            <p:ph type="title"/>
          </p:nvPr>
        </p:nvSpPr>
        <p:spPr/>
        <p:txBody>
          <a:bodyPr/>
          <a:lstStyle/>
          <a:p>
            <a:r>
              <a:rPr lang="en-GB" sz="5400" dirty="0"/>
              <a:t>PROJECTS</a:t>
            </a:r>
          </a:p>
        </p:txBody>
      </p:sp>
      <p:sp>
        <p:nvSpPr>
          <p:cNvPr id="3" name="Content Placeholder 2">
            <a:extLst>
              <a:ext uri="{FF2B5EF4-FFF2-40B4-BE49-F238E27FC236}">
                <a16:creationId xmlns:a16="http://schemas.microsoft.com/office/drawing/2014/main" id="{A617EC90-E647-B69F-B70A-E85CF966FE1B}"/>
              </a:ext>
            </a:extLst>
          </p:cNvPr>
          <p:cNvSpPr>
            <a:spLocks noGrp="1"/>
          </p:cNvSpPr>
          <p:nvPr>
            <p:ph idx="1"/>
          </p:nvPr>
        </p:nvSpPr>
        <p:spPr/>
        <p:txBody>
          <a:bodyPr vert="horz" lIns="91440" tIns="45720" rIns="91440" bIns="45720" rtlCol="0" anchor="t">
            <a:normAutofit/>
          </a:bodyPr>
          <a:lstStyle/>
          <a:p>
            <a:r>
              <a:rPr lang="en-GB" sz="2400" dirty="0"/>
              <a:t>Sarcasm Detection</a:t>
            </a:r>
          </a:p>
          <a:p>
            <a:pPr lvl="1">
              <a:buClr>
                <a:srgbClr val="8AD0D6"/>
              </a:buClr>
            </a:pPr>
            <a:r>
              <a:rPr lang="en-GB" sz="2200" dirty="0">
                <a:ea typeface="+mj-lt"/>
                <a:cs typeface="+mj-lt"/>
              </a:rPr>
              <a:t>In order to correctly understand people’s true intention, being able to detect sarcasm is critical.</a:t>
            </a:r>
            <a:endParaRPr lang="en-GB" sz="2200" dirty="0"/>
          </a:p>
          <a:p>
            <a:pPr>
              <a:buClr>
                <a:srgbClr val="8AD0D6"/>
              </a:buClr>
            </a:pPr>
            <a:r>
              <a:rPr lang="en-GB" sz="2400" dirty="0"/>
              <a:t>Sentiment Change analysis on real time twitter data</a:t>
            </a:r>
          </a:p>
          <a:p>
            <a:pPr lvl="1">
              <a:buClr>
                <a:srgbClr val="8AD0D6"/>
              </a:buClr>
            </a:pPr>
            <a:r>
              <a:rPr lang="en-GB" sz="2200" dirty="0"/>
              <a:t>Understanding change of sentiments among twitterers based on their tweets.</a:t>
            </a:r>
          </a:p>
        </p:txBody>
      </p:sp>
    </p:spTree>
    <p:extLst>
      <p:ext uri="{BB962C8B-B14F-4D97-AF65-F5344CB8AC3E}">
        <p14:creationId xmlns:p14="http://schemas.microsoft.com/office/powerpoint/2010/main" val="4095365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9076D5E-68ED-4CD1-A04F-E7934EBFA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5E3F2A-B804-C7E9-A15C-F8AE7FB60E67}"/>
              </a:ext>
            </a:extLst>
          </p:cNvPr>
          <p:cNvSpPr>
            <a:spLocks noGrp="1"/>
          </p:cNvSpPr>
          <p:nvPr>
            <p:ph type="title"/>
          </p:nvPr>
        </p:nvSpPr>
        <p:spPr>
          <a:xfrm>
            <a:off x="648929" y="629266"/>
            <a:ext cx="3505495" cy="1622321"/>
          </a:xfrm>
        </p:spPr>
        <p:txBody>
          <a:bodyPr>
            <a:normAutofit/>
          </a:bodyPr>
          <a:lstStyle/>
          <a:p>
            <a:r>
              <a:rPr lang="en-GB">
                <a:solidFill>
                  <a:srgbClr val="EBEBEB"/>
                </a:solidFill>
              </a:rPr>
              <a:t>Datasets</a:t>
            </a:r>
            <a:br>
              <a:rPr lang="en-GB">
                <a:solidFill>
                  <a:srgbClr val="EBEBEB"/>
                </a:solidFill>
              </a:rPr>
            </a:br>
            <a:endParaRPr lang="en-GB">
              <a:solidFill>
                <a:srgbClr val="EBEBEB"/>
              </a:solidFill>
            </a:endParaRPr>
          </a:p>
        </p:txBody>
      </p:sp>
      <p:sp>
        <p:nvSpPr>
          <p:cNvPr id="11" name="Rectangle 10">
            <a:extLst>
              <a:ext uri="{FF2B5EF4-FFF2-40B4-BE49-F238E27FC236}">
                <a16:creationId xmlns:a16="http://schemas.microsoft.com/office/drawing/2014/main" id="{21BE0A6B-EBF8-4301-B1AE-F6A1C4003E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ounded Rectangle 9">
            <a:extLst>
              <a:ext uri="{FF2B5EF4-FFF2-40B4-BE49-F238E27FC236}">
                <a16:creationId xmlns:a16="http://schemas.microsoft.com/office/drawing/2014/main" id="{03C06118-B3FE-4B51-80A1-B82C2E9F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ln w="12700">
            <a:solidFill>
              <a:schemeClr val="bg2"/>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Text&#10;&#10;Description automatically generated">
            <a:extLst>
              <a:ext uri="{FF2B5EF4-FFF2-40B4-BE49-F238E27FC236}">
                <a16:creationId xmlns:a16="http://schemas.microsoft.com/office/drawing/2014/main" id="{97B16852-5423-5765-08EE-828E90DF4EA0}"/>
              </a:ext>
            </a:extLst>
          </p:cNvPr>
          <p:cNvPicPr>
            <a:picLocks noChangeAspect="1"/>
          </p:cNvPicPr>
          <p:nvPr/>
        </p:nvPicPr>
        <p:blipFill>
          <a:blip r:embed="rId2"/>
          <a:stretch>
            <a:fillRect/>
          </a:stretch>
        </p:blipFill>
        <p:spPr>
          <a:xfrm>
            <a:off x="5264490" y="1194010"/>
            <a:ext cx="6367542" cy="4707053"/>
          </a:xfrm>
          <a:prstGeom prst="rect">
            <a:avLst/>
          </a:prstGeom>
          <a:effectLst/>
        </p:spPr>
      </p:pic>
      <p:sp>
        <p:nvSpPr>
          <p:cNvPr id="15" name="Rectangle 14">
            <a:extLst>
              <a:ext uri="{FF2B5EF4-FFF2-40B4-BE49-F238E27FC236}">
                <a16:creationId xmlns:a16="http://schemas.microsoft.com/office/drawing/2014/main" id="{172BE3F8-96D6-4535-9AE4-694DC4F5B1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77C975E-AC36-FCEE-C5B5-D76338DE9466}"/>
              </a:ext>
            </a:extLst>
          </p:cNvPr>
          <p:cNvSpPr>
            <a:spLocks noGrp="1"/>
          </p:cNvSpPr>
          <p:nvPr>
            <p:ph idx="1"/>
          </p:nvPr>
        </p:nvSpPr>
        <p:spPr>
          <a:xfrm>
            <a:off x="648931" y="2438400"/>
            <a:ext cx="3505494" cy="3785419"/>
          </a:xfrm>
        </p:spPr>
        <p:txBody>
          <a:bodyPr vert="horz" lIns="91440" tIns="45720" rIns="91440" bIns="45720" rtlCol="0" anchor="t">
            <a:normAutofit/>
          </a:bodyPr>
          <a:lstStyle/>
          <a:p>
            <a:r>
              <a:rPr lang="en-GB" dirty="0">
                <a:solidFill>
                  <a:srgbClr val="FFFFFF"/>
                </a:solidFill>
                <a:hlinkClick r:id="rId3"/>
              </a:rPr>
              <a:t>Sarcasm Detection</a:t>
            </a:r>
          </a:p>
          <a:p>
            <a:pPr marL="0" indent="0">
              <a:buClr>
                <a:srgbClr val="8AD0D6"/>
              </a:buClr>
              <a:buNone/>
            </a:pPr>
            <a:r>
              <a:rPr lang="en-GB" dirty="0">
                <a:solidFill>
                  <a:srgbClr val="FFFFFF"/>
                </a:solidFill>
              </a:rPr>
              <a:t>In Sarcasm detection we will be using a dataset consisting a number of headlines with corresponding labels identifying if the headline is sarcastic or not</a:t>
            </a:r>
          </a:p>
        </p:txBody>
      </p:sp>
    </p:spTree>
    <p:extLst>
      <p:ext uri="{BB962C8B-B14F-4D97-AF65-F5344CB8AC3E}">
        <p14:creationId xmlns:p14="http://schemas.microsoft.com/office/powerpoint/2010/main" val="1085922427"/>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9076D5E-68ED-4CD1-A04F-E7934EBFA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5E3F2A-B804-C7E9-A15C-F8AE7FB60E67}"/>
              </a:ext>
            </a:extLst>
          </p:cNvPr>
          <p:cNvSpPr>
            <a:spLocks noGrp="1"/>
          </p:cNvSpPr>
          <p:nvPr>
            <p:ph type="title"/>
          </p:nvPr>
        </p:nvSpPr>
        <p:spPr>
          <a:xfrm>
            <a:off x="648929" y="629266"/>
            <a:ext cx="3505495" cy="1622321"/>
          </a:xfrm>
        </p:spPr>
        <p:txBody>
          <a:bodyPr>
            <a:normAutofit/>
          </a:bodyPr>
          <a:lstStyle/>
          <a:p>
            <a:r>
              <a:rPr lang="en-GB">
                <a:solidFill>
                  <a:srgbClr val="EBEBEB"/>
                </a:solidFill>
              </a:rPr>
              <a:t>Datasets</a:t>
            </a:r>
            <a:br>
              <a:rPr lang="en-GB">
                <a:solidFill>
                  <a:srgbClr val="EBEBEB"/>
                </a:solidFill>
              </a:rPr>
            </a:br>
            <a:endParaRPr lang="en-GB">
              <a:solidFill>
                <a:srgbClr val="EBEBEB"/>
              </a:solidFill>
            </a:endParaRPr>
          </a:p>
        </p:txBody>
      </p:sp>
      <p:sp>
        <p:nvSpPr>
          <p:cNvPr id="11" name="Rectangle 10">
            <a:extLst>
              <a:ext uri="{FF2B5EF4-FFF2-40B4-BE49-F238E27FC236}">
                <a16:creationId xmlns:a16="http://schemas.microsoft.com/office/drawing/2014/main" id="{21BE0A6B-EBF8-4301-B1AE-F6A1C4003E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ounded Rectangle 9">
            <a:extLst>
              <a:ext uri="{FF2B5EF4-FFF2-40B4-BE49-F238E27FC236}">
                <a16:creationId xmlns:a16="http://schemas.microsoft.com/office/drawing/2014/main" id="{03C06118-B3FE-4B51-80A1-B82C2E9F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ln w="12700">
            <a:solidFill>
              <a:schemeClr val="bg2"/>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72BE3F8-96D6-4535-9AE4-694DC4F5B1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77C975E-AC36-FCEE-C5B5-D76338DE9466}"/>
              </a:ext>
            </a:extLst>
          </p:cNvPr>
          <p:cNvSpPr>
            <a:spLocks noGrp="1"/>
          </p:cNvSpPr>
          <p:nvPr>
            <p:ph idx="1"/>
          </p:nvPr>
        </p:nvSpPr>
        <p:spPr>
          <a:xfrm>
            <a:off x="648931" y="2438400"/>
            <a:ext cx="3747103" cy="3785419"/>
          </a:xfrm>
        </p:spPr>
        <p:txBody>
          <a:bodyPr vert="horz" lIns="91440" tIns="45720" rIns="91440" bIns="45720" rtlCol="0" anchor="t">
            <a:normAutofit/>
          </a:bodyPr>
          <a:lstStyle/>
          <a:p>
            <a:pPr>
              <a:buClr>
                <a:srgbClr val="F7F7F7"/>
              </a:buClr>
            </a:pPr>
            <a:r>
              <a:rPr lang="en-GB" u="sng" dirty="0">
                <a:solidFill>
                  <a:schemeClr val="tx2">
                    <a:lumMod val="60000"/>
                    <a:lumOff val="40000"/>
                  </a:schemeClr>
                </a:solidFill>
                <a:ea typeface="+mj-lt"/>
                <a:cs typeface="+mj-lt"/>
              </a:rPr>
              <a:t>Sentiment Change analysis</a:t>
            </a:r>
            <a:r>
              <a:rPr lang="en-GB" dirty="0">
                <a:ea typeface="+mj-lt"/>
                <a:cs typeface="+mj-lt"/>
              </a:rPr>
              <a:t> </a:t>
            </a:r>
          </a:p>
          <a:p>
            <a:pPr marL="0" indent="0">
              <a:buClr>
                <a:srgbClr val="F7F7F7"/>
              </a:buClr>
              <a:buNone/>
            </a:pPr>
            <a:r>
              <a:rPr lang="en-GB" dirty="0">
                <a:solidFill>
                  <a:srgbClr val="FFFFFF"/>
                </a:solidFill>
              </a:rPr>
              <a:t>In this dataset we have a collection of 16 million tweets which have a corresponding label stating </a:t>
            </a:r>
          </a:p>
          <a:p>
            <a:pPr marL="0" indent="0">
              <a:buNone/>
            </a:pPr>
            <a:r>
              <a:rPr lang="en-GB" dirty="0">
                <a:solidFill>
                  <a:srgbClr val="FFFFFF"/>
                </a:solidFill>
              </a:rPr>
              <a:t>If the tweet was positive or negative.</a:t>
            </a:r>
          </a:p>
        </p:txBody>
      </p:sp>
      <p:pic>
        <p:nvPicPr>
          <p:cNvPr id="4" name="Picture 5" descr="Text&#10;&#10;Description automatically generated">
            <a:extLst>
              <a:ext uri="{FF2B5EF4-FFF2-40B4-BE49-F238E27FC236}">
                <a16:creationId xmlns:a16="http://schemas.microsoft.com/office/drawing/2014/main" id="{8F3627C5-A83C-EF9D-6C06-74690B94889C}"/>
              </a:ext>
            </a:extLst>
          </p:cNvPr>
          <p:cNvPicPr>
            <a:picLocks noChangeAspect="1"/>
          </p:cNvPicPr>
          <p:nvPr/>
        </p:nvPicPr>
        <p:blipFill>
          <a:blip r:embed="rId2"/>
          <a:stretch>
            <a:fillRect/>
          </a:stretch>
        </p:blipFill>
        <p:spPr>
          <a:xfrm>
            <a:off x="5356303" y="1494840"/>
            <a:ext cx="6181491" cy="4648905"/>
          </a:xfrm>
          <a:prstGeom prst="rect">
            <a:avLst/>
          </a:prstGeom>
        </p:spPr>
      </p:pic>
    </p:spTree>
    <p:extLst>
      <p:ext uri="{BB962C8B-B14F-4D97-AF65-F5344CB8AC3E}">
        <p14:creationId xmlns:p14="http://schemas.microsoft.com/office/powerpoint/2010/main" val="2916061693"/>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66C3EECD-88F6-2262-3A08-D85FB4A11A68}"/>
              </a:ext>
            </a:extLst>
          </p:cNvPr>
          <p:cNvSpPr>
            <a:spLocks noGrp="1"/>
          </p:cNvSpPr>
          <p:nvPr>
            <p:ph type="title"/>
          </p:nvPr>
        </p:nvSpPr>
        <p:spPr>
          <a:xfrm>
            <a:off x="806195" y="804672"/>
            <a:ext cx="3521359" cy="5248656"/>
          </a:xfrm>
        </p:spPr>
        <p:txBody>
          <a:bodyPr anchor="ctr">
            <a:normAutofit/>
          </a:bodyPr>
          <a:lstStyle/>
          <a:p>
            <a:pPr algn="ctr"/>
            <a:r>
              <a:rPr lang="en-GB"/>
              <a:t>Data Pre-processing in Machine learning</a:t>
            </a:r>
            <a:endParaRPr lang="en-US"/>
          </a:p>
          <a:p>
            <a:pPr algn="ctr"/>
            <a:endParaRPr lang="en-GB"/>
          </a:p>
        </p:txBody>
      </p:sp>
      <p:sp>
        <p:nvSpPr>
          <p:cNvPr id="3" name="Content Placeholder 2">
            <a:extLst>
              <a:ext uri="{FF2B5EF4-FFF2-40B4-BE49-F238E27FC236}">
                <a16:creationId xmlns:a16="http://schemas.microsoft.com/office/drawing/2014/main" id="{A617EC90-E647-B69F-B70A-E85CF966FE1B}"/>
              </a:ext>
            </a:extLst>
          </p:cNvPr>
          <p:cNvSpPr>
            <a:spLocks noGrp="1"/>
          </p:cNvSpPr>
          <p:nvPr>
            <p:ph idx="1"/>
          </p:nvPr>
        </p:nvSpPr>
        <p:spPr>
          <a:xfrm>
            <a:off x="4975861" y="804671"/>
            <a:ext cx="6399930" cy="5248657"/>
          </a:xfrm>
        </p:spPr>
        <p:txBody>
          <a:bodyPr vert="horz" lIns="91440" tIns="45720" rIns="91440" bIns="45720" rtlCol="0" anchor="ctr">
            <a:normAutofit/>
          </a:bodyPr>
          <a:lstStyle/>
          <a:p>
            <a:pPr>
              <a:buClr>
                <a:srgbClr val="8AD0D6"/>
              </a:buClr>
            </a:pPr>
            <a:r>
              <a:rPr lang="en-GB" sz="2800" dirty="0"/>
              <a:t>Why do we need Data Pre-processing?</a:t>
            </a:r>
          </a:p>
          <a:p>
            <a:pPr marL="0" indent="0">
              <a:buClr>
                <a:srgbClr val="8AD0D6"/>
              </a:buClr>
              <a:buNone/>
            </a:pPr>
            <a:r>
              <a:rPr lang="en-US" dirty="0"/>
              <a:t>The real-world data available to us is very dirty and difficult to train our Machine  learning model. Therefore, </a:t>
            </a:r>
            <a:r>
              <a:rPr lang="en-US" dirty="0">
                <a:ea typeface="+mj-lt"/>
                <a:cs typeface="+mj-lt"/>
              </a:rPr>
              <a:t>for a model to be accurate and precise in predictions is that the algorithm should be able to easily interpret the data's features. </a:t>
            </a:r>
            <a:br>
              <a:rPr lang="en-US" dirty="0"/>
            </a:br>
            <a:endParaRPr lang="en-US" dirty="0"/>
          </a:p>
        </p:txBody>
      </p:sp>
    </p:spTree>
    <p:extLst>
      <p:ext uri="{BB962C8B-B14F-4D97-AF65-F5344CB8AC3E}">
        <p14:creationId xmlns:p14="http://schemas.microsoft.com/office/powerpoint/2010/main" val="3500558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BF106-8427-CFE4-1B13-82FDB6C688A1}"/>
              </a:ext>
            </a:extLst>
          </p:cNvPr>
          <p:cNvSpPr>
            <a:spLocks noGrp="1"/>
          </p:cNvSpPr>
          <p:nvPr>
            <p:ph type="title"/>
          </p:nvPr>
        </p:nvSpPr>
        <p:spPr/>
        <p:txBody>
          <a:bodyPr/>
          <a:lstStyle/>
          <a:p>
            <a:pPr algn="ctr"/>
            <a:r>
              <a:rPr lang="en-GB" dirty="0">
                <a:ea typeface="+mj-lt"/>
                <a:cs typeface="+mj-lt"/>
              </a:rPr>
              <a:t>Data Pre-processing in NLP</a:t>
            </a:r>
          </a:p>
          <a:p>
            <a:endParaRPr lang="en-GB" dirty="0"/>
          </a:p>
        </p:txBody>
      </p:sp>
      <p:sp>
        <p:nvSpPr>
          <p:cNvPr id="3" name="Content Placeholder 2">
            <a:extLst>
              <a:ext uri="{FF2B5EF4-FFF2-40B4-BE49-F238E27FC236}">
                <a16:creationId xmlns:a16="http://schemas.microsoft.com/office/drawing/2014/main" id="{5BF22F45-9CB4-490E-DE4D-6B4BB2703F1F}"/>
              </a:ext>
            </a:extLst>
          </p:cNvPr>
          <p:cNvSpPr>
            <a:spLocks noGrp="1"/>
          </p:cNvSpPr>
          <p:nvPr>
            <p:ph idx="1"/>
          </p:nvPr>
        </p:nvSpPr>
        <p:spPr/>
        <p:txBody>
          <a:bodyPr vert="horz" lIns="91440" tIns="45720" rIns="91440" bIns="45720" rtlCol="0" anchor="t">
            <a:normAutofit lnSpcReduction="10000"/>
          </a:bodyPr>
          <a:lstStyle/>
          <a:p>
            <a:pPr marL="0" indent="0">
              <a:buNone/>
            </a:pPr>
            <a:r>
              <a:rPr lang="en-GB" dirty="0"/>
              <a:t>Steps:</a:t>
            </a:r>
          </a:p>
          <a:p>
            <a:r>
              <a:rPr lang="en-GB" dirty="0"/>
              <a:t>Lower Casing the sentences</a:t>
            </a:r>
          </a:p>
          <a:p>
            <a:pPr>
              <a:buClr>
                <a:srgbClr val="8AD0D6"/>
              </a:buClr>
            </a:pPr>
            <a:r>
              <a:rPr lang="en-GB" dirty="0"/>
              <a:t>Removing URLs, emoticons and punctuations</a:t>
            </a:r>
          </a:p>
          <a:p>
            <a:pPr>
              <a:buClr>
                <a:srgbClr val="8AD0D6"/>
              </a:buClr>
            </a:pPr>
            <a:r>
              <a:rPr lang="en-GB" dirty="0"/>
              <a:t>Replacing </a:t>
            </a:r>
            <a:r>
              <a:rPr lang="en-GB" dirty="0">
                <a:ea typeface="+mj-lt"/>
                <a:cs typeface="+mj-lt"/>
              </a:rPr>
              <a:t>Contractions</a:t>
            </a:r>
            <a:endParaRPr lang="en-GB" dirty="0"/>
          </a:p>
          <a:p>
            <a:pPr>
              <a:buClr>
                <a:srgbClr val="8AD0D6"/>
              </a:buClr>
            </a:pPr>
            <a:r>
              <a:rPr lang="en-US" dirty="0"/>
              <a:t>Removing all stop words(example could, should, over etc.)</a:t>
            </a:r>
          </a:p>
          <a:p>
            <a:pPr>
              <a:buClr>
                <a:srgbClr val="8AD0D6"/>
              </a:buClr>
            </a:pPr>
            <a:r>
              <a:rPr lang="en-US" dirty="0"/>
              <a:t>Tokenization</a:t>
            </a:r>
          </a:p>
          <a:p>
            <a:pPr>
              <a:buClr>
                <a:srgbClr val="8AD0D6"/>
              </a:buClr>
            </a:pPr>
            <a:r>
              <a:rPr lang="en-US" dirty="0"/>
              <a:t>Making a dictionary of words</a:t>
            </a:r>
          </a:p>
          <a:p>
            <a:pPr>
              <a:buClr>
                <a:srgbClr val="8AD0D6"/>
              </a:buClr>
            </a:pPr>
            <a:r>
              <a:rPr lang="en-US" dirty="0"/>
              <a:t>Replacing words with corresponding numbers</a:t>
            </a:r>
          </a:p>
          <a:p>
            <a:pPr>
              <a:buClr>
                <a:srgbClr val="8AD0D6"/>
              </a:buClr>
            </a:pPr>
            <a:r>
              <a:rPr lang="en-US" dirty="0"/>
              <a:t>Adding padding to the sequences</a:t>
            </a:r>
          </a:p>
          <a:p>
            <a:pPr>
              <a:buClr>
                <a:srgbClr val="8AD0D6"/>
              </a:buClr>
            </a:pPr>
            <a:r>
              <a:rPr lang="en-US" dirty="0"/>
              <a:t>Splitting the dataset in test and train sets</a:t>
            </a:r>
          </a:p>
          <a:p>
            <a:pPr>
              <a:buClr>
                <a:srgbClr val="8AD0D6"/>
              </a:buClr>
            </a:pPr>
            <a:endParaRPr lang="en-US" dirty="0"/>
          </a:p>
          <a:p>
            <a:pPr>
              <a:buClr>
                <a:srgbClr val="8AD0D6"/>
              </a:buClr>
            </a:pPr>
            <a:endParaRPr lang="en-GB" dirty="0"/>
          </a:p>
        </p:txBody>
      </p:sp>
    </p:spTree>
    <p:extLst>
      <p:ext uri="{BB962C8B-B14F-4D97-AF65-F5344CB8AC3E}">
        <p14:creationId xmlns:p14="http://schemas.microsoft.com/office/powerpoint/2010/main" val="3823696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ext&#10;&#10;Description automatically generated">
            <a:extLst>
              <a:ext uri="{FF2B5EF4-FFF2-40B4-BE49-F238E27FC236}">
                <a16:creationId xmlns:a16="http://schemas.microsoft.com/office/drawing/2014/main" id="{296D4820-0738-4691-B9CE-BF3342E0EF2E}"/>
              </a:ext>
            </a:extLst>
          </p:cNvPr>
          <p:cNvPicPr>
            <a:picLocks noGrp="1" noChangeAspect="1"/>
          </p:cNvPicPr>
          <p:nvPr>
            <p:ph idx="1"/>
          </p:nvPr>
        </p:nvPicPr>
        <p:blipFill rotWithShape="1">
          <a:blip r:embed="rId2"/>
          <a:srcRect r="159" b="4301"/>
          <a:stretch/>
        </p:blipFill>
        <p:spPr>
          <a:xfrm>
            <a:off x="398384" y="1071363"/>
            <a:ext cx="5502975" cy="4379526"/>
          </a:xfrm>
        </p:spPr>
      </p:pic>
      <p:sp>
        <p:nvSpPr>
          <p:cNvPr id="5" name="Arrow: Right 4">
            <a:extLst>
              <a:ext uri="{FF2B5EF4-FFF2-40B4-BE49-F238E27FC236}">
                <a16:creationId xmlns:a16="http://schemas.microsoft.com/office/drawing/2014/main" id="{F96CC376-95F6-9F0A-0B97-28E57E989365}"/>
              </a:ext>
            </a:extLst>
          </p:cNvPr>
          <p:cNvSpPr/>
          <p:nvPr/>
        </p:nvSpPr>
        <p:spPr>
          <a:xfrm>
            <a:off x="5942439" y="3431612"/>
            <a:ext cx="979714" cy="480785"/>
          </a:xfrm>
          <a:prstGeom prst="rightArrow">
            <a:avLst/>
          </a:prstGeom>
          <a:solidFill>
            <a:schemeClr val="tx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6" descr="Text&#10;&#10;Description automatically generated">
            <a:extLst>
              <a:ext uri="{FF2B5EF4-FFF2-40B4-BE49-F238E27FC236}">
                <a16:creationId xmlns:a16="http://schemas.microsoft.com/office/drawing/2014/main" id="{69D42C7E-2478-2F0C-97B5-BFF908ABFC1D}"/>
              </a:ext>
            </a:extLst>
          </p:cNvPr>
          <p:cNvPicPr>
            <a:picLocks noChangeAspect="1"/>
          </p:cNvPicPr>
          <p:nvPr/>
        </p:nvPicPr>
        <p:blipFill>
          <a:blip r:embed="rId3"/>
          <a:stretch>
            <a:fillRect/>
          </a:stretch>
        </p:blipFill>
        <p:spPr>
          <a:xfrm>
            <a:off x="6974115" y="1714010"/>
            <a:ext cx="5001984" cy="3357409"/>
          </a:xfrm>
          <a:prstGeom prst="rect">
            <a:avLst/>
          </a:prstGeom>
        </p:spPr>
      </p:pic>
    </p:spTree>
    <p:extLst>
      <p:ext uri="{BB962C8B-B14F-4D97-AF65-F5344CB8AC3E}">
        <p14:creationId xmlns:p14="http://schemas.microsoft.com/office/powerpoint/2010/main" val="4053992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24A518D7-BC94-7BB8-502F-C86EF6A4E307}"/>
              </a:ext>
            </a:extLst>
          </p:cNvPr>
          <p:cNvPicPr>
            <a:picLocks noGrp="1" noChangeAspect="1"/>
          </p:cNvPicPr>
          <p:nvPr>
            <p:ph idx="1"/>
          </p:nvPr>
        </p:nvPicPr>
        <p:blipFill rotWithShape="1">
          <a:blip r:embed="rId2"/>
          <a:srcRect l="-366" t="-1019" r="366" b="42515"/>
          <a:stretch/>
        </p:blipFill>
        <p:spPr>
          <a:xfrm>
            <a:off x="6932966" y="2738718"/>
            <a:ext cx="5074507" cy="1816235"/>
          </a:xfrm>
        </p:spPr>
      </p:pic>
      <p:pic>
        <p:nvPicPr>
          <p:cNvPr id="5" name="Picture 6" descr="Text&#10;&#10;Description automatically generated">
            <a:extLst>
              <a:ext uri="{FF2B5EF4-FFF2-40B4-BE49-F238E27FC236}">
                <a16:creationId xmlns:a16="http://schemas.microsoft.com/office/drawing/2014/main" id="{E942876D-8422-DDC0-80D6-972F2316DD1A}"/>
              </a:ext>
            </a:extLst>
          </p:cNvPr>
          <p:cNvPicPr>
            <a:picLocks noChangeAspect="1"/>
          </p:cNvPicPr>
          <p:nvPr/>
        </p:nvPicPr>
        <p:blipFill>
          <a:blip r:embed="rId3"/>
          <a:stretch>
            <a:fillRect/>
          </a:stretch>
        </p:blipFill>
        <p:spPr>
          <a:xfrm>
            <a:off x="512381" y="2108064"/>
            <a:ext cx="5001984" cy="2892775"/>
          </a:xfrm>
          <a:prstGeom prst="rect">
            <a:avLst/>
          </a:prstGeom>
        </p:spPr>
      </p:pic>
      <p:sp>
        <p:nvSpPr>
          <p:cNvPr id="8" name="Arrow: Right 7">
            <a:extLst>
              <a:ext uri="{FF2B5EF4-FFF2-40B4-BE49-F238E27FC236}">
                <a16:creationId xmlns:a16="http://schemas.microsoft.com/office/drawing/2014/main" id="{D190557D-3FCE-30D0-AE8C-C8AFFBDF9649}"/>
              </a:ext>
            </a:extLst>
          </p:cNvPr>
          <p:cNvSpPr/>
          <p:nvPr/>
        </p:nvSpPr>
        <p:spPr>
          <a:xfrm>
            <a:off x="5749670" y="3329558"/>
            <a:ext cx="975731" cy="483219"/>
          </a:xfrm>
          <a:prstGeom prst="rightArrow">
            <a:avLst/>
          </a:prstGeom>
          <a:solidFill>
            <a:schemeClr val="tx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78079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1</Words>
  <Application>Microsoft Office PowerPoint</Application>
  <PresentationFormat>Widescreen</PresentationFormat>
  <Paragraphs>1</Paragraphs>
  <Slides>19</Slides>
  <Notes>1</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Ion</vt:lpstr>
      <vt:lpstr>Natural Language Processing with ML</vt:lpstr>
      <vt:lpstr>INTRODUCTION</vt:lpstr>
      <vt:lpstr>PROJECTS</vt:lpstr>
      <vt:lpstr>Datasets </vt:lpstr>
      <vt:lpstr>Datasets </vt:lpstr>
      <vt:lpstr>Data Pre-processing in Machine learning </vt:lpstr>
      <vt:lpstr>Data Pre-processing in NLP </vt:lpstr>
      <vt:lpstr>PowerPoint Presentation</vt:lpstr>
      <vt:lpstr>PowerPoint Presentation</vt:lpstr>
      <vt:lpstr>EMBEDDINGS IN MACHINE LEARNING</vt:lpstr>
      <vt:lpstr>LONG SHORT-TERM MEMORY UNITS(LSTM)</vt:lpstr>
      <vt:lpstr>SARCASM DETECTION MODEL</vt:lpstr>
      <vt:lpstr>PowerPoint Presentation</vt:lpstr>
      <vt:lpstr>PowerPoint Presentation</vt:lpstr>
      <vt:lpstr>Sentiment analysis model</vt:lpstr>
      <vt:lpstr>PowerPoint Presentation</vt:lpstr>
      <vt:lpstr>PowerPoint Presentation</vt:lpstr>
      <vt:lpstr>Case Study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837</cp:revision>
  <dcterms:created xsi:type="dcterms:W3CDTF">2022-07-18T05:51:29Z</dcterms:created>
  <dcterms:modified xsi:type="dcterms:W3CDTF">2022-07-21T16:12:25Z</dcterms:modified>
</cp:coreProperties>
</file>

<file path=docProps/thumbnail.jpeg>
</file>